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29.xml" ContentType="application/vnd.openxmlformats-officedocument.presentationml.slide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13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1" r:id="rId1"/>
    <p:sldMasterId id="2147485150" r:id="rId2"/>
    <p:sldMasterId id="2147485187" r:id="rId3"/>
    <p:sldMasterId id="2147485194" r:id="rId4"/>
    <p:sldMasterId id="2147485205" r:id="rId5"/>
    <p:sldMasterId id="2147485217" r:id="rId6"/>
    <p:sldMasterId id="2147485229" r:id="rId7"/>
    <p:sldMasterId id="2147485236" r:id="rId8"/>
    <p:sldMasterId id="2147485243" r:id="rId9"/>
    <p:sldMasterId id="2147485257" r:id="rId10"/>
    <p:sldMasterId id="2147485320" r:id="rId11"/>
    <p:sldMasterId id="2147485328" r:id="rId12"/>
    <p:sldMasterId id="2147485343" r:id="rId13"/>
  </p:sldMasterIdLst>
  <p:notesMasterIdLst>
    <p:notesMasterId r:id="rId45"/>
  </p:notesMasterIdLst>
  <p:handoutMasterIdLst>
    <p:handoutMasterId r:id="rId46"/>
  </p:handoutMasterIdLst>
  <p:sldIdLst>
    <p:sldId id="1585" r:id="rId14"/>
    <p:sldId id="1539" r:id="rId15"/>
    <p:sldId id="1558" r:id="rId16"/>
    <p:sldId id="1541" r:id="rId17"/>
    <p:sldId id="1557" r:id="rId18"/>
    <p:sldId id="1584" r:id="rId19"/>
    <p:sldId id="1542" r:id="rId20"/>
    <p:sldId id="1215" r:id="rId21"/>
    <p:sldId id="881" r:id="rId22"/>
    <p:sldId id="1586" r:id="rId23"/>
    <p:sldId id="1597" r:id="rId24"/>
    <p:sldId id="1589" r:id="rId25"/>
    <p:sldId id="1590" r:id="rId26"/>
    <p:sldId id="1591" r:id="rId27"/>
    <p:sldId id="1593" r:id="rId28"/>
    <p:sldId id="1594" r:id="rId29"/>
    <p:sldId id="1595" r:id="rId30"/>
    <p:sldId id="1587" r:id="rId31"/>
    <p:sldId id="1598" r:id="rId32"/>
    <p:sldId id="1599" r:id="rId33"/>
    <p:sldId id="1600" r:id="rId34"/>
    <p:sldId id="1601" r:id="rId35"/>
    <p:sldId id="1602" r:id="rId36"/>
    <p:sldId id="1603" r:id="rId37"/>
    <p:sldId id="1604" r:id="rId38"/>
    <p:sldId id="1605" r:id="rId39"/>
    <p:sldId id="1606" r:id="rId40"/>
    <p:sldId id="1607" r:id="rId41"/>
    <p:sldId id="1608" r:id="rId42"/>
    <p:sldId id="1609" r:id="rId43"/>
    <p:sldId id="1610" r:id="rId44"/>
  </p:sldIdLst>
  <p:sldSz cx="12192000" cy="6858000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732" userDrawn="1">
          <p15:clr>
            <a:srgbClr val="A4A3A4"/>
          </p15:clr>
        </p15:guide>
        <p15:guide id="3" orient="horz" pos="4156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393" userDrawn="1">
          <p15:clr>
            <a:srgbClr val="A4A3A4"/>
          </p15:clr>
        </p15:guide>
        <p15:guide id="8" pos="7287" userDrawn="1">
          <p15:clr>
            <a:srgbClr val="A4A3A4"/>
          </p15:clr>
        </p15:guide>
        <p15:guide id="9" pos="1065" userDrawn="1">
          <p15:clr>
            <a:srgbClr val="A4A3A4"/>
          </p15:clr>
        </p15:guide>
        <p15:guide id="10" pos="1305" userDrawn="1">
          <p15:clr>
            <a:srgbClr val="A4A3A4"/>
          </p15:clr>
        </p15:guide>
        <p15:guide id="11" pos="1449" userDrawn="1">
          <p15:clr>
            <a:srgbClr val="A4A3A4"/>
          </p15:clr>
        </p15:guide>
        <p15:guide id="12" orient="horz" pos="1027" userDrawn="1">
          <p15:clr>
            <a:srgbClr val="A4A3A4"/>
          </p15:clr>
        </p15:guide>
        <p15:guide id="13" orient="horz" pos="10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  <p15:guide id="3" pos="567">
          <p15:clr>
            <a:srgbClr val="A4A3A4"/>
          </p15:clr>
        </p15:guide>
        <p15:guide id="4" pos="371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ME" initials="JE" lastIdx="9" clrIdx="0"/>
  <p:cmAuthor id="1" name="dberg" initials="d" lastIdx="4" clrIdx="1"/>
  <p:cmAuthor id="2" name="Jianchang" initials="JL" lastIdx="4" clrIdx="2"/>
  <p:cmAuthor id="3" name="hill_s" initials="h" lastIdx="1" clrIdx="3"/>
  <p:cmAuthor id="4" name="Shaji Kumar" initials="" lastIdx="9" clrIdx="4"/>
  <p:cmAuthor id="5" name="Jan Blom " initials="JB" lastIdx="1" clrIdx="5"/>
  <p:cmAuthor id="6" name="Trudy Stoddert, ELS" initials="TSE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CC"/>
    <a:srgbClr val="CC3300"/>
    <a:srgbClr val="6666FF"/>
    <a:srgbClr val="012549"/>
    <a:srgbClr val="0000FF"/>
    <a:srgbClr val="007379"/>
    <a:srgbClr val="F5C687"/>
    <a:srgbClr val="E67A7A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9" autoAdjust="0"/>
    <p:restoredTop sz="94495" autoAdjust="0"/>
  </p:normalViewPr>
  <p:slideViewPr>
    <p:cSldViewPr snapToGrid="0">
      <p:cViewPr>
        <p:scale>
          <a:sx n="100" d="100"/>
          <a:sy n="100" d="100"/>
        </p:scale>
        <p:origin x="648" y="360"/>
      </p:cViewPr>
      <p:guideLst>
        <p:guide orient="horz" pos="2160"/>
        <p:guide orient="horz" pos="732"/>
        <p:guide orient="horz" pos="4156"/>
        <p:guide orient="horz" pos="1026"/>
        <p:guide orient="horz" pos="164"/>
        <p:guide pos="3840"/>
        <p:guide pos="393"/>
        <p:guide pos="7287"/>
        <p:guide pos="1065"/>
        <p:guide pos="1305"/>
        <p:guide pos="1449"/>
        <p:guide orient="horz" pos="1027"/>
        <p:guide orient="horz" pos="1018"/>
      </p:guideLst>
    </p:cSldViewPr>
  </p:slideViewPr>
  <p:outlineViewPr>
    <p:cViewPr>
      <p:scale>
        <a:sx n="33" d="100"/>
        <a:sy n="33" d="100"/>
      </p:scale>
      <p:origin x="0" y="-243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12"/>
    </p:cViewPr>
  </p:sorterViewPr>
  <p:notesViewPr>
    <p:cSldViewPr snapToGrid="0">
      <p:cViewPr>
        <p:scale>
          <a:sx n="100" d="100"/>
          <a:sy n="100" d="100"/>
        </p:scale>
        <p:origin x="-2850" y="-78"/>
      </p:cViewPr>
      <p:guideLst>
        <p:guide orient="horz" pos="3128"/>
        <p:guide pos="2142"/>
        <p:guide pos="567"/>
        <p:guide pos="371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47" Type="http://schemas.openxmlformats.org/officeDocument/2006/relationships/commentAuthors" Target="commentAuthors.xml"/><Relationship Id="rId21" Type="http://schemas.openxmlformats.org/officeDocument/2006/relationships/slide" Target="slides/slide8.xml"/><Relationship Id="rId50" Type="http://schemas.openxmlformats.org/officeDocument/2006/relationships/theme" Target="theme/theme1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7" Type="http://schemas.openxmlformats.org/officeDocument/2006/relationships/slideMaster" Target="slideMasters/slideMaster7.xml"/><Relationship Id="rId29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11" Type="http://schemas.openxmlformats.org/officeDocument/2006/relationships/slideMaster" Target="slideMasters/slideMaster11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31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4" Type="http://schemas.openxmlformats.org/officeDocument/2006/relationships/slide" Target="slides/slide31.xml"/><Relationship Id="rId52" Type="http://schemas.openxmlformats.org/officeDocument/2006/relationships/customXml" Target="../customXml/item1.xml"/><Relationship Id="rId48" Type="http://schemas.openxmlformats.org/officeDocument/2006/relationships/presProps" Target="presProps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30" Type="http://schemas.openxmlformats.org/officeDocument/2006/relationships/slide" Target="slides/slide17.xml"/><Relationship Id="rId9" Type="http://schemas.openxmlformats.org/officeDocument/2006/relationships/slideMaster" Target="slideMasters/slideMaster9.xml"/><Relationship Id="rId35" Type="http://schemas.openxmlformats.org/officeDocument/2006/relationships/slide" Target="slides/slide22.xml"/><Relationship Id="rId14" Type="http://schemas.openxmlformats.org/officeDocument/2006/relationships/slide" Target="slides/slide1.xml"/><Relationship Id="rId43" Type="http://schemas.openxmlformats.org/officeDocument/2006/relationships/slide" Target="slides/slide30.xml"/><Relationship Id="rId51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46" Type="http://schemas.openxmlformats.org/officeDocument/2006/relationships/handoutMaster" Target="handoutMasters/handoutMaster1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38" Type="http://schemas.openxmlformats.org/officeDocument/2006/relationships/slide" Target="slides/slide25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49" Type="http://schemas.openxmlformats.org/officeDocument/2006/relationships/viewProps" Target="viewProps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5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Tony\Dropbox\___CRG%20ongoing%20projects\__DARA\IMF\2016%2003%2011%20data\Survival%20Analyses\DARA%20and%20IMF%20Survival%20Analyses_2016%2008%2023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Tony\Dropbox\___CRG%20ongoing%20projects\__DARA\IMF\2016%2003%2011%20data\Survival%20Analyses\DARA%20and%20IMF%20Survival%20Analyses_2016%2008%2023.xlsx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HR=0·44 (95% CI 0·31–0·63)</a:t>
            </a:r>
          </a:p>
        </c:rich>
      </c:tx>
      <c:layout>
        <c:manualLayout>
          <c:xMode val="edge"/>
          <c:yMode val="edge"/>
          <c:x val="0.452674056683529"/>
          <c:y val="0.42645108814523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47350831146107"/>
          <c:y val="0.0332285202760251"/>
          <c:w val="0.869692508878494"/>
          <c:h val="0.840254196741032"/>
        </c:manualLayout>
      </c:layout>
      <c:scatterChart>
        <c:scatterStyle val="lineMarker"/>
        <c:varyColors val="0"/>
        <c:ser>
          <c:idx val="0"/>
          <c:order val="0"/>
          <c:tx>
            <c:strRef>
              <c:f>'DARA OS_PSM'!$J$1</c:f>
              <c:strCache>
                <c:ptCount val="1"/>
                <c:pt idx="0">
                  <c:v>Daratumumab</c:v>
                </c:pt>
              </c:strCache>
            </c:strRef>
          </c:tx>
          <c:marker>
            <c:symbol val="none"/>
          </c:marker>
          <c:xVal>
            <c:numRef>
              <c:f>'DARA OS_PSM'!$F$2:$F$828</c:f>
              <c:numCache>
                <c:formatCode>General</c:formatCode>
                <c:ptCount val="827"/>
                <c:pt idx="0">
                  <c:v>0.0</c:v>
                </c:pt>
                <c:pt idx="1">
                  <c:v>0.0328542094455852</c:v>
                </c:pt>
                <c:pt idx="2">
                  <c:v>0.0657084188911704</c:v>
                </c:pt>
                <c:pt idx="3">
                  <c:v>0.0985626283367557</c:v>
                </c:pt>
                <c:pt idx="4">
                  <c:v>0.131416837782341</c:v>
                </c:pt>
                <c:pt idx="5">
                  <c:v>0.164271047227926</c:v>
                </c:pt>
                <c:pt idx="6">
                  <c:v>0.197125256673511</c:v>
                </c:pt>
                <c:pt idx="7">
                  <c:v>0.229979466119097</c:v>
                </c:pt>
                <c:pt idx="8">
                  <c:v>0.262833675564682</c:v>
                </c:pt>
                <c:pt idx="9">
                  <c:v>0.295687885010267</c:v>
                </c:pt>
                <c:pt idx="10">
                  <c:v>0.328542094455852</c:v>
                </c:pt>
                <c:pt idx="11">
                  <c:v>0.361396303901437</c:v>
                </c:pt>
                <c:pt idx="12">
                  <c:v>0.394250513347023</c:v>
                </c:pt>
                <c:pt idx="13">
                  <c:v>0.427104722792608</c:v>
                </c:pt>
                <c:pt idx="14">
                  <c:v>0.459958932238193</c:v>
                </c:pt>
                <c:pt idx="15">
                  <c:v>0.492813141683778</c:v>
                </c:pt>
                <c:pt idx="16">
                  <c:v>0.525667351129363</c:v>
                </c:pt>
                <c:pt idx="17">
                  <c:v>0.558521560574949</c:v>
                </c:pt>
                <c:pt idx="18">
                  <c:v>0.591375770020534</c:v>
                </c:pt>
                <c:pt idx="19">
                  <c:v>0.624229979466119</c:v>
                </c:pt>
                <c:pt idx="20">
                  <c:v>0.657084188911704</c:v>
                </c:pt>
                <c:pt idx="21">
                  <c:v>0.68993839835729</c:v>
                </c:pt>
                <c:pt idx="22">
                  <c:v>0.722792607802875</c:v>
                </c:pt>
                <c:pt idx="23">
                  <c:v>0.75564681724846</c:v>
                </c:pt>
                <c:pt idx="24">
                  <c:v>0.788501026694045</c:v>
                </c:pt>
                <c:pt idx="25">
                  <c:v>0.82135523613963</c:v>
                </c:pt>
                <c:pt idx="26">
                  <c:v>0.854209445585216</c:v>
                </c:pt>
                <c:pt idx="27">
                  <c:v>0.887063655030801</c:v>
                </c:pt>
                <c:pt idx="28">
                  <c:v>0.919917864476386</c:v>
                </c:pt>
                <c:pt idx="29">
                  <c:v>0.952772073921971</c:v>
                </c:pt>
                <c:pt idx="30">
                  <c:v>0.985626283367556</c:v>
                </c:pt>
                <c:pt idx="31">
                  <c:v>1.018480492813142</c:v>
                </c:pt>
                <c:pt idx="32">
                  <c:v>1.051334702258727</c:v>
                </c:pt>
                <c:pt idx="33">
                  <c:v>1.084188911704312</c:v>
                </c:pt>
                <c:pt idx="34">
                  <c:v>1.117043121149898</c:v>
                </c:pt>
                <c:pt idx="35">
                  <c:v>1.149897330595482</c:v>
                </c:pt>
                <c:pt idx="36">
                  <c:v>1.182751540041068</c:v>
                </c:pt>
                <c:pt idx="37">
                  <c:v>1.215605749486653</c:v>
                </c:pt>
                <c:pt idx="38">
                  <c:v>1.248459958932238</c:v>
                </c:pt>
                <c:pt idx="39">
                  <c:v>1.281314168377823</c:v>
                </c:pt>
                <c:pt idx="40">
                  <c:v>1.314168377823409</c:v>
                </c:pt>
                <c:pt idx="41">
                  <c:v>1.347022587268994</c:v>
                </c:pt>
                <c:pt idx="42">
                  <c:v>1.379876796714579</c:v>
                </c:pt>
                <c:pt idx="43">
                  <c:v>1.412731006160164</c:v>
                </c:pt>
                <c:pt idx="44">
                  <c:v>1.44558521560575</c:v>
                </c:pt>
                <c:pt idx="45">
                  <c:v>1.478439425051335</c:v>
                </c:pt>
                <c:pt idx="46">
                  <c:v>1.51129363449692</c:v>
                </c:pt>
                <c:pt idx="47">
                  <c:v>1.544147843942506</c:v>
                </c:pt>
                <c:pt idx="48">
                  <c:v>1.57700205338809</c:v>
                </c:pt>
                <c:pt idx="49">
                  <c:v>1.609856262833675</c:v>
                </c:pt>
                <c:pt idx="50">
                  <c:v>1.642710472279261</c:v>
                </c:pt>
                <c:pt idx="51">
                  <c:v>1.675564681724846</c:v>
                </c:pt>
                <c:pt idx="52">
                  <c:v>1.708418891170431</c:v>
                </c:pt>
                <c:pt idx="53">
                  <c:v>1.741273100616017</c:v>
                </c:pt>
                <c:pt idx="54">
                  <c:v>1.774127310061602</c:v>
                </c:pt>
                <c:pt idx="55">
                  <c:v>1.806981519507187</c:v>
                </c:pt>
                <c:pt idx="56">
                  <c:v>1.839835728952772</c:v>
                </c:pt>
                <c:pt idx="57">
                  <c:v>1.872689938398358</c:v>
                </c:pt>
                <c:pt idx="58">
                  <c:v>1.905544147843942</c:v>
                </c:pt>
                <c:pt idx="59">
                  <c:v>1.938398357289526</c:v>
                </c:pt>
                <c:pt idx="60">
                  <c:v>1.971252566735113</c:v>
                </c:pt>
                <c:pt idx="61">
                  <c:v>2.004106776180698</c:v>
                </c:pt>
                <c:pt idx="62">
                  <c:v>2.036960985626282</c:v>
                </c:pt>
                <c:pt idx="63">
                  <c:v>2.069815195071858</c:v>
                </c:pt>
                <c:pt idx="64">
                  <c:v>2.102669404517454</c:v>
                </c:pt>
                <c:pt idx="65">
                  <c:v>2.135523613963039</c:v>
                </c:pt>
                <c:pt idx="66">
                  <c:v>2.168377823408624</c:v>
                </c:pt>
                <c:pt idx="67">
                  <c:v>2.20123203285421</c:v>
                </c:pt>
                <c:pt idx="68">
                  <c:v>2.234086242299795</c:v>
                </c:pt>
                <c:pt idx="69">
                  <c:v>2.26694045174538</c:v>
                </c:pt>
                <c:pt idx="70">
                  <c:v>2.299794661190965</c:v>
                </c:pt>
                <c:pt idx="71">
                  <c:v>2.332648870636536</c:v>
                </c:pt>
                <c:pt idx="72">
                  <c:v>2.365503080082135</c:v>
                </c:pt>
                <c:pt idx="73">
                  <c:v>2.398357289527721</c:v>
                </c:pt>
                <c:pt idx="74">
                  <c:v>2.431211498973306</c:v>
                </c:pt>
                <c:pt idx="75">
                  <c:v>2.464065708418891</c:v>
                </c:pt>
                <c:pt idx="76">
                  <c:v>2.496919917864476</c:v>
                </c:pt>
                <c:pt idx="77">
                  <c:v>2.529774127310062</c:v>
                </c:pt>
                <c:pt idx="78">
                  <c:v>2.562628336755646</c:v>
                </c:pt>
                <c:pt idx="79">
                  <c:v>2.595482546201232</c:v>
                </c:pt>
                <c:pt idx="80">
                  <c:v>2.628336755646817</c:v>
                </c:pt>
                <c:pt idx="81">
                  <c:v>2.661190965092403</c:v>
                </c:pt>
                <c:pt idx="82">
                  <c:v>2.694045174537987</c:v>
                </c:pt>
                <c:pt idx="83">
                  <c:v>2.726899383983573</c:v>
                </c:pt>
                <c:pt idx="84">
                  <c:v>2.759753593429158</c:v>
                </c:pt>
                <c:pt idx="85">
                  <c:v>2.792607802874743</c:v>
                </c:pt>
                <c:pt idx="86">
                  <c:v>2.825462012320329</c:v>
                </c:pt>
                <c:pt idx="87">
                  <c:v>2.858316221765914</c:v>
                </c:pt>
                <c:pt idx="88">
                  <c:v>2.891170431211499</c:v>
                </c:pt>
                <c:pt idx="89">
                  <c:v>2.924024640657084</c:v>
                </c:pt>
                <c:pt idx="90">
                  <c:v>2.956878850102667</c:v>
                </c:pt>
                <c:pt idx="91">
                  <c:v>2.989733059548254</c:v>
                </c:pt>
                <c:pt idx="92">
                  <c:v>3.02258726899384</c:v>
                </c:pt>
                <c:pt idx="93">
                  <c:v>3.055441478439425</c:v>
                </c:pt>
                <c:pt idx="94">
                  <c:v>3.088295687885011</c:v>
                </c:pt>
                <c:pt idx="95">
                  <c:v>3.121149897330596</c:v>
                </c:pt>
                <c:pt idx="96">
                  <c:v>3.154004106776181</c:v>
                </c:pt>
                <c:pt idx="97">
                  <c:v>3.186858316221762</c:v>
                </c:pt>
                <c:pt idx="98">
                  <c:v>3.219712525667351</c:v>
                </c:pt>
                <c:pt idx="99">
                  <c:v>3.252566735112937</c:v>
                </c:pt>
                <c:pt idx="100">
                  <c:v>3.285420944558521</c:v>
                </c:pt>
                <c:pt idx="101">
                  <c:v>3.318275154004096</c:v>
                </c:pt>
                <c:pt idx="102">
                  <c:v>3.351129363449691</c:v>
                </c:pt>
                <c:pt idx="103">
                  <c:v>3.383983572895277</c:v>
                </c:pt>
                <c:pt idx="104">
                  <c:v>3.416837782340862</c:v>
                </c:pt>
                <c:pt idx="105">
                  <c:v>3.449691991786448</c:v>
                </c:pt>
                <c:pt idx="106">
                  <c:v>3.482546201232033</c:v>
                </c:pt>
                <c:pt idx="107">
                  <c:v>3.515400410677618</c:v>
                </c:pt>
                <c:pt idx="108">
                  <c:v>3.548254620123203</c:v>
                </c:pt>
                <c:pt idx="109">
                  <c:v>3.581108829568786</c:v>
                </c:pt>
                <c:pt idx="110">
                  <c:v>3.613963039014373</c:v>
                </c:pt>
                <c:pt idx="111">
                  <c:v>3.64681724845996</c:v>
                </c:pt>
                <c:pt idx="112">
                  <c:v>3.679671457905544</c:v>
                </c:pt>
                <c:pt idx="113">
                  <c:v>3.712525667351129</c:v>
                </c:pt>
                <c:pt idx="114">
                  <c:v>3.745379876796715</c:v>
                </c:pt>
                <c:pt idx="115">
                  <c:v>3.7782340862423</c:v>
                </c:pt>
                <c:pt idx="116">
                  <c:v>3.811088295687878</c:v>
                </c:pt>
                <c:pt idx="117">
                  <c:v>3.843942505133469</c:v>
                </c:pt>
                <c:pt idx="118">
                  <c:v>3.876796714579055</c:v>
                </c:pt>
                <c:pt idx="119">
                  <c:v>3.909650924024636</c:v>
                </c:pt>
                <c:pt idx="120">
                  <c:v>3.942505133470207</c:v>
                </c:pt>
                <c:pt idx="121">
                  <c:v>3.975359342915811</c:v>
                </c:pt>
                <c:pt idx="122">
                  <c:v>4.008213552361396</c:v>
                </c:pt>
                <c:pt idx="123">
                  <c:v>4.041067761806982</c:v>
                </c:pt>
                <c:pt idx="124">
                  <c:v>4.073921971252567</c:v>
                </c:pt>
                <c:pt idx="125">
                  <c:v>4.106776180698152</c:v>
                </c:pt>
                <c:pt idx="126">
                  <c:v>4.139630390143738</c:v>
                </c:pt>
                <c:pt idx="127">
                  <c:v>4.172484599589302</c:v>
                </c:pt>
                <c:pt idx="128">
                  <c:v>4.205338809034908</c:v>
                </c:pt>
                <c:pt idx="129">
                  <c:v>4.238193018480493</c:v>
                </c:pt>
                <c:pt idx="130">
                  <c:v>4.271047227926077</c:v>
                </c:pt>
                <c:pt idx="131">
                  <c:v>4.303901437371663</c:v>
                </c:pt>
                <c:pt idx="132">
                  <c:v>4.336755646817235</c:v>
                </c:pt>
                <c:pt idx="133">
                  <c:v>4.369609856262834</c:v>
                </c:pt>
                <c:pt idx="134">
                  <c:v>4.402464065708418</c:v>
                </c:pt>
                <c:pt idx="135">
                  <c:v>4.435318275154004</c:v>
                </c:pt>
                <c:pt idx="136">
                  <c:v>4.46817248459959</c:v>
                </c:pt>
                <c:pt idx="137">
                  <c:v>4.50102669404518</c:v>
                </c:pt>
                <c:pt idx="138">
                  <c:v>4.533880903490759</c:v>
                </c:pt>
                <c:pt idx="139">
                  <c:v>4.566735112936345</c:v>
                </c:pt>
                <c:pt idx="140">
                  <c:v>4.59958932238193</c:v>
                </c:pt>
                <c:pt idx="141">
                  <c:v>4.632443531827516</c:v>
                </c:pt>
                <c:pt idx="142">
                  <c:v>4.665297741273101</c:v>
                </c:pt>
                <c:pt idx="143">
                  <c:v>4.698151950718675</c:v>
                </c:pt>
                <c:pt idx="144">
                  <c:v>4.731006160164271</c:v>
                </c:pt>
                <c:pt idx="145">
                  <c:v>4.763860369609856</c:v>
                </c:pt>
                <c:pt idx="146">
                  <c:v>4.796714579055406</c:v>
                </c:pt>
                <c:pt idx="147">
                  <c:v>4.829568788501028</c:v>
                </c:pt>
                <c:pt idx="148">
                  <c:v>4.862422997946608</c:v>
                </c:pt>
                <c:pt idx="149">
                  <c:v>4.895277207392198</c:v>
                </c:pt>
                <c:pt idx="150">
                  <c:v>4.928131416837775</c:v>
                </c:pt>
                <c:pt idx="151">
                  <c:v>4.960985626283366</c:v>
                </c:pt>
                <c:pt idx="152">
                  <c:v>4.993839835728949</c:v>
                </c:pt>
                <c:pt idx="153">
                  <c:v>5.026694045174538</c:v>
                </c:pt>
                <c:pt idx="154">
                  <c:v>5.059548254620128</c:v>
                </c:pt>
                <c:pt idx="155">
                  <c:v>5.092402464065707</c:v>
                </c:pt>
                <c:pt idx="156">
                  <c:v>5.125256673511275</c:v>
                </c:pt>
                <c:pt idx="157">
                  <c:v>5.158110882956869</c:v>
                </c:pt>
                <c:pt idx="158">
                  <c:v>5.190965092402464</c:v>
                </c:pt>
                <c:pt idx="159">
                  <c:v>5.223819301848049</c:v>
                </c:pt>
                <c:pt idx="160">
                  <c:v>5.25667351129364</c:v>
                </c:pt>
                <c:pt idx="161">
                  <c:v>5.28952772073922</c:v>
                </c:pt>
                <c:pt idx="162">
                  <c:v>5.322381930184806</c:v>
                </c:pt>
                <c:pt idx="163">
                  <c:v>5.35523613963039</c:v>
                </c:pt>
                <c:pt idx="164">
                  <c:v>5.388090349075965</c:v>
                </c:pt>
                <c:pt idx="165">
                  <c:v>5.420944558521537</c:v>
                </c:pt>
                <c:pt idx="166">
                  <c:v>5.453798767967146</c:v>
                </c:pt>
                <c:pt idx="167">
                  <c:v>5.486652977412732</c:v>
                </c:pt>
                <c:pt idx="168">
                  <c:v>5.519507186858316</c:v>
                </c:pt>
                <c:pt idx="169">
                  <c:v>5.552361396303901</c:v>
                </c:pt>
                <c:pt idx="170">
                  <c:v>5.585215605749486</c:v>
                </c:pt>
                <c:pt idx="171">
                  <c:v>5.618069815195072</c:v>
                </c:pt>
                <c:pt idx="172">
                  <c:v>5.650924024640655</c:v>
                </c:pt>
                <c:pt idx="173">
                  <c:v>5.683778234086239</c:v>
                </c:pt>
                <c:pt idx="174">
                  <c:v>5.71663244353183</c:v>
                </c:pt>
                <c:pt idx="175">
                  <c:v>5.749486652977405</c:v>
                </c:pt>
                <c:pt idx="176">
                  <c:v>5.782340862422997</c:v>
                </c:pt>
                <c:pt idx="177">
                  <c:v>5.815195071868564</c:v>
                </c:pt>
                <c:pt idx="178">
                  <c:v>5.84804928131417</c:v>
                </c:pt>
                <c:pt idx="179">
                  <c:v>5.880903490759754</c:v>
                </c:pt>
                <c:pt idx="180">
                  <c:v>5.91375770020534</c:v>
                </c:pt>
                <c:pt idx="181">
                  <c:v>5.946611909650925</c:v>
                </c:pt>
                <c:pt idx="182">
                  <c:v>5.97946611909651</c:v>
                </c:pt>
                <c:pt idx="183">
                  <c:v>6.012320328542089</c:v>
                </c:pt>
                <c:pt idx="184">
                  <c:v>6.045174537987664</c:v>
                </c:pt>
                <c:pt idx="185">
                  <c:v>6.078028747433267</c:v>
                </c:pt>
                <c:pt idx="186">
                  <c:v>6.110882956878827</c:v>
                </c:pt>
                <c:pt idx="187">
                  <c:v>6.143737166324435</c:v>
                </c:pt>
                <c:pt idx="188">
                  <c:v>6.176591375770022</c:v>
                </c:pt>
                <c:pt idx="189">
                  <c:v>6.209445585215608</c:v>
                </c:pt>
                <c:pt idx="190">
                  <c:v>6.2422997946612</c:v>
                </c:pt>
                <c:pt idx="191">
                  <c:v>6.275154004106777</c:v>
                </c:pt>
                <c:pt idx="192">
                  <c:v>6.308008213552362</c:v>
                </c:pt>
                <c:pt idx="193">
                  <c:v>6.340862422997946</c:v>
                </c:pt>
                <c:pt idx="194">
                  <c:v>6.373716632443531</c:v>
                </c:pt>
                <c:pt idx="195">
                  <c:v>6.406570841889117</c:v>
                </c:pt>
                <c:pt idx="196">
                  <c:v>6.439425051334702</c:v>
                </c:pt>
                <c:pt idx="197">
                  <c:v>6.472279260780287</c:v>
                </c:pt>
                <c:pt idx="198">
                  <c:v>6.505133470225871</c:v>
                </c:pt>
                <c:pt idx="199">
                  <c:v>6.537987679671431</c:v>
                </c:pt>
                <c:pt idx="200">
                  <c:v>6.570841889117043</c:v>
                </c:pt>
                <c:pt idx="201">
                  <c:v>6.60369609856263</c:v>
                </c:pt>
                <c:pt idx="202">
                  <c:v>6.636550308008195</c:v>
                </c:pt>
                <c:pt idx="203">
                  <c:v>6.669404517453773</c:v>
                </c:pt>
                <c:pt idx="204">
                  <c:v>6.702258726899384</c:v>
                </c:pt>
                <c:pt idx="205">
                  <c:v>6.735112936344969</c:v>
                </c:pt>
                <c:pt idx="206">
                  <c:v>6.767967145790554</c:v>
                </c:pt>
                <c:pt idx="207">
                  <c:v>6.80082135523614</c:v>
                </c:pt>
                <c:pt idx="208">
                  <c:v>6.833675564681725</c:v>
                </c:pt>
                <c:pt idx="209">
                  <c:v>6.86652977412731</c:v>
                </c:pt>
                <c:pt idx="210">
                  <c:v>6.899383983572897</c:v>
                </c:pt>
                <c:pt idx="211">
                  <c:v>6.932238193018481</c:v>
                </c:pt>
                <c:pt idx="212">
                  <c:v>6.96509240246407</c:v>
                </c:pt>
                <c:pt idx="213">
                  <c:v>6.997946611909651</c:v>
                </c:pt>
                <c:pt idx="214">
                  <c:v>7.030800821355236</c:v>
                </c:pt>
                <c:pt idx="215">
                  <c:v>7.063655030800822</c:v>
                </c:pt>
                <c:pt idx="216">
                  <c:v>7.096509240246389</c:v>
                </c:pt>
                <c:pt idx="217">
                  <c:v>7.129363449691992</c:v>
                </c:pt>
                <c:pt idx="218">
                  <c:v>7.162217659137553</c:v>
                </c:pt>
                <c:pt idx="219">
                  <c:v>7.195071868583144</c:v>
                </c:pt>
                <c:pt idx="220">
                  <c:v>7.227926078028721</c:v>
                </c:pt>
                <c:pt idx="221">
                  <c:v>7.260780287474333</c:v>
                </c:pt>
                <c:pt idx="222">
                  <c:v>7.293634496919918</c:v>
                </c:pt>
                <c:pt idx="223">
                  <c:v>7.326488706365474</c:v>
                </c:pt>
                <c:pt idx="224">
                  <c:v>7.359342915811088</c:v>
                </c:pt>
                <c:pt idx="225">
                  <c:v>7.392197125256674</c:v>
                </c:pt>
                <c:pt idx="226">
                  <c:v>7.425051334702259</c:v>
                </c:pt>
                <c:pt idx="227">
                  <c:v>7.457905544147835</c:v>
                </c:pt>
                <c:pt idx="228">
                  <c:v>7.49075975359343</c:v>
                </c:pt>
                <c:pt idx="229">
                  <c:v>7.523613963039015</c:v>
                </c:pt>
                <c:pt idx="230">
                  <c:v>7.5564681724846</c:v>
                </c:pt>
                <c:pt idx="231">
                  <c:v>7.58932238193019</c:v>
                </c:pt>
                <c:pt idx="232">
                  <c:v>7.622176591375737</c:v>
                </c:pt>
                <c:pt idx="233">
                  <c:v>7.655030800821335</c:v>
                </c:pt>
                <c:pt idx="234">
                  <c:v>7.687885010266906</c:v>
                </c:pt>
                <c:pt idx="235">
                  <c:v>7.720739219712526</c:v>
                </c:pt>
                <c:pt idx="236">
                  <c:v>7.75359342915811</c:v>
                </c:pt>
                <c:pt idx="237">
                  <c:v>7.786447638603695</c:v>
                </c:pt>
                <c:pt idx="238">
                  <c:v>7.819301848049275</c:v>
                </c:pt>
                <c:pt idx="239">
                  <c:v>7.852156057494867</c:v>
                </c:pt>
                <c:pt idx="240">
                  <c:v>7.885010266940419</c:v>
                </c:pt>
                <c:pt idx="241">
                  <c:v>7.917864476386026</c:v>
                </c:pt>
                <c:pt idx="242">
                  <c:v>7.95071868583163</c:v>
                </c:pt>
                <c:pt idx="243">
                  <c:v>7.983572895277208</c:v>
                </c:pt>
                <c:pt idx="244">
                  <c:v>8.016427104722792</c:v>
                </c:pt>
                <c:pt idx="245">
                  <c:v>8.049281314168377</c:v>
                </c:pt>
                <c:pt idx="246">
                  <c:v>8.08213552361397</c:v>
                </c:pt>
                <c:pt idx="247">
                  <c:v>8.114989733059548</c:v>
                </c:pt>
                <c:pt idx="248">
                  <c:v>8.147843942505098</c:v>
                </c:pt>
                <c:pt idx="249">
                  <c:v>8.180698151950718</c:v>
                </c:pt>
                <c:pt idx="250">
                  <c:v>8.213552361396303</c:v>
                </c:pt>
                <c:pt idx="251">
                  <c:v>8.24640657084189</c:v>
                </c:pt>
                <c:pt idx="252">
                  <c:v>8.279260780287441</c:v>
                </c:pt>
                <c:pt idx="253">
                  <c:v>8.31211498973306</c:v>
                </c:pt>
                <c:pt idx="254">
                  <c:v>8.344969199178644</c:v>
                </c:pt>
                <c:pt idx="255">
                  <c:v>8.37782340862423</c:v>
                </c:pt>
                <c:pt idx="256">
                  <c:v>8.41067761806982</c:v>
                </c:pt>
                <c:pt idx="257">
                  <c:v>8.4435318275154</c:v>
                </c:pt>
                <c:pt idx="258">
                  <c:v>8.47638603696099</c:v>
                </c:pt>
                <c:pt idx="259">
                  <c:v>8.50924024640657</c:v>
                </c:pt>
                <c:pt idx="260">
                  <c:v>8.542094455852153</c:v>
                </c:pt>
                <c:pt idx="261">
                  <c:v>8.574948665297741</c:v>
                </c:pt>
                <c:pt idx="262">
                  <c:v>8.607802874743326</c:v>
                </c:pt>
                <c:pt idx="263">
                  <c:v>8.640657084188912</c:v>
                </c:pt>
                <c:pt idx="264">
                  <c:v>8.673511293634497</c:v>
                </c:pt>
                <c:pt idx="265">
                  <c:v>8.706365503080068</c:v>
                </c:pt>
                <c:pt idx="266">
                  <c:v>8.739219712525667</c:v>
                </c:pt>
                <c:pt idx="267">
                  <c:v>8.772073921971248</c:v>
                </c:pt>
                <c:pt idx="268">
                  <c:v>8.804928131416803</c:v>
                </c:pt>
                <c:pt idx="269">
                  <c:v>8.837782340862423</c:v>
                </c:pt>
                <c:pt idx="270">
                  <c:v>8.87063655030801</c:v>
                </c:pt>
                <c:pt idx="271">
                  <c:v>8.903490759753594</c:v>
                </c:pt>
                <c:pt idx="272">
                  <c:v>8.936344969199178</c:v>
                </c:pt>
                <c:pt idx="273">
                  <c:v>8.96919917864477</c:v>
                </c:pt>
                <c:pt idx="274">
                  <c:v>9.00205338809035</c:v>
                </c:pt>
                <c:pt idx="275">
                  <c:v>9.034907597535934</c:v>
                </c:pt>
                <c:pt idx="276">
                  <c:v>9.067761806981517</c:v>
                </c:pt>
                <c:pt idx="277">
                  <c:v>9.10061601642711</c:v>
                </c:pt>
                <c:pt idx="278">
                  <c:v>9.13347022587269</c:v>
                </c:pt>
                <c:pt idx="279">
                  <c:v>9.166324435318275</c:v>
                </c:pt>
                <c:pt idx="280">
                  <c:v>9.199178644763823</c:v>
                </c:pt>
                <c:pt idx="281">
                  <c:v>9.23203285420945</c:v>
                </c:pt>
                <c:pt idx="282">
                  <c:v>9.264887063655031</c:v>
                </c:pt>
                <c:pt idx="283">
                  <c:v>9.297741273100616</c:v>
                </c:pt>
                <c:pt idx="284">
                  <c:v>9.330595482546202</c:v>
                </c:pt>
                <c:pt idx="285">
                  <c:v>9.36344969199179</c:v>
                </c:pt>
                <c:pt idx="286">
                  <c:v>9.396303901437368</c:v>
                </c:pt>
                <c:pt idx="287">
                  <c:v>9.429158110882955</c:v>
                </c:pt>
                <c:pt idx="288">
                  <c:v>9.462012320328552</c:v>
                </c:pt>
                <c:pt idx="289">
                  <c:v>9.494866529774125</c:v>
                </c:pt>
                <c:pt idx="290">
                  <c:v>9.527720739219711</c:v>
                </c:pt>
                <c:pt idx="291">
                  <c:v>9.5605749486653</c:v>
                </c:pt>
                <c:pt idx="292">
                  <c:v>9.593429158110883</c:v>
                </c:pt>
                <c:pt idx="293">
                  <c:v>9.626283367556468</c:v>
                </c:pt>
                <c:pt idx="294">
                  <c:v>9.65913757700206</c:v>
                </c:pt>
                <c:pt idx="295">
                  <c:v>9.691991786447618</c:v>
                </c:pt>
                <c:pt idx="296">
                  <c:v>9.724845995893218</c:v>
                </c:pt>
                <c:pt idx="297">
                  <c:v>9.75770020533881</c:v>
                </c:pt>
                <c:pt idx="298">
                  <c:v>9.7905544147844</c:v>
                </c:pt>
                <c:pt idx="299">
                  <c:v>9.82340862422998</c:v>
                </c:pt>
                <c:pt idx="300">
                  <c:v>9.85626283367557</c:v>
                </c:pt>
                <c:pt idx="301">
                  <c:v>9.889117043121151</c:v>
                </c:pt>
                <c:pt idx="302">
                  <c:v>9.921971252566733</c:v>
                </c:pt>
                <c:pt idx="303">
                  <c:v>9.954825462012302</c:v>
                </c:pt>
                <c:pt idx="304">
                  <c:v>9.987679671457906</c:v>
                </c:pt>
                <c:pt idx="305">
                  <c:v>10.0205338809035</c:v>
                </c:pt>
                <c:pt idx="306">
                  <c:v>10.05338809034908</c:v>
                </c:pt>
                <c:pt idx="307">
                  <c:v>10.08624229979466</c:v>
                </c:pt>
                <c:pt idx="308">
                  <c:v>10.11909650924025</c:v>
                </c:pt>
                <c:pt idx="309">
                  <c:v>10.15195071868583</c:v>
                </c:pt>
                <c:pt idx="310">
                  <c:v>10.18480492813142</c:v>
                </c:pt>
                <c:pt idx="311">
                  <c:v>10.217659137577</c:v>
                </c:pt>
                <c:pt idx="312">
                  <c:v>10.25051334702258</c:v>
                </c:pt>
                <c:pt idx="313">
                  <c:v>10.28336755646817</c:v>
                </c:pt>
                <c:pt idx="314">
                  <c:v>10.31622176591376</c:v>
                </c:pt>
                <c:pt idx="315">
                  <c:v>10.34907597535934</c:v>
                </c:pt>
                <c:pt idx="316">
                  <c:v>10.38193018480493</c:v>
                </c:pt>
                <c:pt idx="317">
                  <c:v>10.41478439425051</c:v>
                </c:pt>
                <c:pt idx="318">
                  <c:v>10.4476386036961</c:v>
                </c:pt>
                <c:pt idx="319">
                  <c:v>10.4804928131417</c:v>
                </c:pt>
                <c:pt idx="320">
                  <c:v>10.51334702258727</c:v>
                </c:pt>
                <c:pt idx="321">
                  <c:v>10.54620123203285</c:v>
                </c:pt>
                <c:pt idx="322">
                  <c:v>10.57905544147844</c:v>
                </c:pt>
                <c:pt idx="323">
                  <c:v>10.61190965092402</c:v>
                </c:pt>
                <c:pt idx="324">
                  <c:v>10.64476386036961</c:v>
                </c:pt>
                <c:pt idx="325">
                  <c:v>10.67761806981519</c:v>
                </c:pt>
                <c:pt idx="326">
                  <c:v>10.71047227926078</c:v>
                </c:pt>
                <c:pt idx="327">
                  <c:v>10.74332648870636</c:v>
                </c:pt>
                <c:pt idx="328">
                  <c:v>10.77618069815195</c:v>
                </c:pt>
                <c:pt idx="329">
                  <c:v>10.80903490759754</c:v>
                </c:pt>
                <c:pt idx="330">
                  <c:v>10.84188911704312</c:v>
                </c:pt>
                <c:pt idx="331">
                  <c:v>10.87474332648871</c:v>
                </c:pt>
                <c:pt idx="332">
                  <c:v>10.9075975359343</c:v>
                </c:pt>
                <c:pt idx="333">
                  <c:v>10.94045174537987</c:v>
                </c:pt>
                <c:pt idx="334">
                  <c:v>10.97330595482546</c:v>
                </c:pt>
                <c:pt idx="335">
                  <c:v>11.00616016427105</c:v>
                </c:pt>
                <c:pt idx="336">
                  <c:v>11.03901437371663</c:v>
                </c:pt>
                <c:pt idx="337">
                  <c:v>11.07186858316222</c:v>
                </c:pt>
                <c:pt idx="338">
                  <c:v>11.1047227926078</c:v>
                </c:pt>
                <c:pt idx="339">
                  <c:v>11.13757700205339</c:v>
                </c:pt>
                <c:pt idx="340">
                  <c:v>11.17043121149897</c:v>
                </c:pt>
                <c:pt idx="341">
                  <c:v>11.20328542094456</c:v>
                </c:pt>
                <c:pt idx="342">
                  <c:v>11.23613963039014</c:v>
                </c:pt>
                <c:pt idx="343">
                  <c:v>11.26899383983573</c:v>
                </c:pt>
                <c:pt idx="344">
                  <c:v>11.30184804928132</c:v>
                </c:pt>
                <c:pt idx="345">
                  <c:v>11.3347022587269</c:v>
                </c:pt>
                <c:pt idx="346">
                  <c:v>11.36755646817248</c:v>
                </c:pt>
                <c:pt idx="347">
                  <c:v>11.40041067761807</c:v>
                </c:pt>
                <c:pt idx="348">
                  <c:v>11.43326488706366</c:v>
                </c:pt>
                <c:pt idx="349">
                  <c:v>11.46611909650925</c:v>
                </c:pt>
                <c:pt idx="350">
                  <c:v>11.49897330595482</c:v>
                </c:pt>
                <c:pt idx="351">
                  <c:v>11.53182751540041</c:v>
                </c:pt>
                <c:pt idx="352">
                  <c:v>11.564681724846</c:v>
                </c:pt>
                <c:pt idx="353">
                  <c:v>11.59753593429158</c:v>
                </c:pt>
                <c:pt idx="354">
                  <c:v>11.63039014373716</c:v>
                </c:pt>
                <c:pt idx="355">
                  <c:v>11.66324435318275</c:v>
                </c:pt>
                <c:pt idx="356">
                  <c:v>11.69609856262834</c:v>
                </c:pt>
                <c:pt idx="357">
                  <c:v>11.72895277207392</c:v>
                </c:pt>
                <c:pt idx="358">
                  <c:v>11.76180698151951</c:v>
                </c:pt>
                <c:pt idx="359">
                  <c:v>11.79466119096509</c:v>
                </c:pt>
                <c:pt idx="360">
                  <c:v>11.82751540041068</c:v>
                </c:pt>
                <c:pt idx="361">
                  <c:v>11.86036960985627</c:v>
                </c:pt>
                <c:pt idx="362">
                  <c:v>11.89322381930185</c:v>
                </c:pt>
                <c:pt idx="363">
                  <c:v>11.92607802874743</c:v>
                </c:pt>
                <c:pt idx="364">
                  <c:v>11.95893223819302</c:v>
                </c:pt>
                <c:pt idx="365">
                  <c:v>11.9917864476386</c:v>
                </c:pt>
                <c:pt idx="366">
                  <c:v>12.0246406570842</c:v>
                </c:pt>
                <c:pt idx="367">
                  <c:v>12.05749486652978</c:v>
                </c:pt>
                <c:pt idx="368">
                  <c:v>12.09034907597536</c:v>
                </c:pt>
                <c:pt idx="369">
                  <c:v>12.12320328542095</c:v>
                </c:pt>
                <c:pt idx="370">
                  <c:v>12.15605749486653</c:v>
                </c:pt>
                <c:pt idx="371">
                  <c:v>12.18891170431211</c:v>
                </c:pt>
                <c:pt idx="372">
                  <c:v>12.2217659137577</c:v>
                </c:pt>
                <c:pt idx="373">
                  <c:v>12.25462012320328</c:v>
                </c:pt>
                <c:pt idx="374">
                  <c:v>12.28747433264887</c:v>
                </c:pt>
                <c:pt idx="375">
                  <c:v>12.32032854209445</c:v>
                </c:pt>
                <c:pt idx="376">
                  <c:v>12.35318275154005</c:v>
                </c:pt>
                <c:pt idx="377">
                  <c:v>12.38603696098563</c:v>
                </c:pt>
                <c:pt idx="378">
                  <c:v>12.41889117043121</c:v>
                </c:pt>
                <c:pt idx="379">
                  <c:v>12.4517453798768</c:v>
                </c:pt>
                <c:pt idx="380">
                  <c:v>12.48459958932238</c:v>
                </c:pt>
                <c:pt idx="381">
                  <c:v>12.51745379876797</c:v>
                </c:pt>
                <c:pt idx="382">
                  <c:v>12.55030800821355</c:v>
                </c:pt>
                <c:pt idx="383">
                  <c:v>12.58316221765914</c:v>
                </c:pt>
                <c:pt idx="384">
                  <c:v>12.61601642710472</c:v>
                </c:pt>
                <c:pt idx="385">
                  <c:v>12.64887063655031</c:v>
                </c:pt>
                <c:pt idx="386">
                  <c:v>12.68172484599589</c:v>
                </c:pt>
                <c:pt idx="387">
                  <c:v>12.71457905544148</c:v>
                </c:pt>
                <c:pt idx="388">
                  <c:v>12.74743326488706</c:v>
                </c:pt>
                <c:pt idx="389">
                  <c:v>12.78028747433265</c:v>
                </c:pt>
                <c:pt idx="390">
                  <c:v>12.81314168377823</c:v>
                </c:pt>
                <c:pt idx="391">
                  <c:v>12.84599589322382</c:v>
                </c:pt>
                <c:pt idx="392">
                  <c:v>12.8788501026694</c:v>
                </c:pt>
                <c:pt idx="393">
                  <c:v>12.911704312115</c:v>
                </c:pt>
                <c:pt idx="394">
                  <c:v>12.94455852156057</c:v>
                </c:pt>
                <c:pt idx="395">
                  <c:v>12.97741273100616</c:v>
                </c:pt>
                <c:pt idx="396">
                  <c:v>13.01026694045174</c:v>
                </c:pt>
                <c:pt idx="397">
                  <c:v>13.04312114989733</c:v>
                </c:pt>
                <c:pt idx="398">
                  <c:v>13.07597535934292</c:v>
                </c:pt>
                <c:pt idx="399">
                  <c:v>13.1088295687885</c:v>
                </c:pt>
                <c:pt idx="400">
                  <c:v>13.14168377823408</c:v>
                </c:pt>
                <c:pt idx="401">
                  <c:v>13.17453798767967</c:v>
                </c:pt>
                <c:pt idx="402">
                  <c:v>13.20739219712526</c:v>
                </c:pt>
                <c:pt idx="403">
                  <c:v>13.24024640657084</c:v>
                </c:pt>
                <c:pt idx="404">
                  <c:v>13.27310061601643</c:v>
                </c:pt>
                <c:pt idx="405">
                  <c:v>13.30595482546202</c:v>
                </c:pt>
                <c:pt idx="406">
                  <c:v>13.3388090349076</c:v>
                </c:pt>
                <c:pt idx="407">
                  <c:v>13.37166324435318</c:v>
                </c:pt>
                <c:pt idx="408">
                  <c:v>13.40451745379877</c:v>
                </c:pt>
                <c:pt idx="409">
                  <c:v>13.43737166324435</c:v>
                </c:pt>
                <c:pt idx="410">
                  <c:v>13.47022587268994</c:v>
                </c:pt>
                <c:pt idx="411">
                  <c:v>13.50308008213552</c:v>
                </c:pt>
                <c:pt idx="412">
                  <c:v>13.53593429158111</c:v>
                </c:pt>
                <c:pt idx="413">
                  <c:v>13.5687885010267</c:v>
                </c:pt>
                <c:pt idx="414">
                  <c:v>13.60164271047228</c:v>
                </c:pt>
                <c:pt idx="415">
                  <c:v>13.63449691991786</c:v>
                </c:pt>
                <c:pt idx="416">
                  <c:v>13.66735112936345</c:v>
                </c:pt>
                <c:pt idx="417">
                  <c:v>13.70020533880904</c:v>
                </c:pt>
                <c:pt idx="418">
                  <c:v>13.73305954825462</c:v>
                </c:pt>
                <c:pt idx="419">
                  <c:v>13.7659137577002</c:v>
                </c:pt>
                <c:pt idx="420">
                  <c:v>13.79876796714579</c:v>
                </c:pt>
                <c:pt idx="421">
                  <c:v>13.83162217659137</c:v>
                </c:pt>
                <c:pt idx="422">
                  <c:v>13.86447638603696</c:v>
                </c:pt>
                <c:pt idx="423">
                  <c:v>13.89733059548255</c:v>
                </c:pt>
                <c:pt idx="424">
                  <c:v>13.93018480492813</c:v>
                </c:pt>
                <c:pt idx="425">
                  <c:v>13.96303901437372</c:v>
                </c:pt>
                <c:pt idx="426">
                  <c:v>13.9958932238193</c:v>
                </c:pt>
                <c:pt idx="427">
                  <c:v>14.02874743326488</c:v>
                </c:pt>
                <c:pt idx="428">
                  <c:v>14.06160164271047</c:v>
                </c:pt>
                <c:pt idx="429">
                  <c:v>14.09445585215606</c:v>
                </c:pt>
                <c:pt idx="430">
                  <c:v>14.12731006160164</c:v>
                </c:pt>
                <c:pt idx="431">
                  <c:v>14.16016427104723</c:v>
                </c:pt>
                <c:pt idx="432">
                  <c:v>14.19301848049281</c:v>
                </c:pt>
                <c:pt idx="433">
                  <c:v>14.2258726899384</c:v>
                </c:pt>
                <c:pt idx="434">
                  <c:v>14.258726899384</c:v>
                </c:pt>
                <c:pt idx="435">
                  <c:v>14.29158110882957</c:v>
                </c:pt>
                <c:pt idx="436">
                  <c:v>14.32443531827516</c:v>
                </c:pt>
                <c:pt idx="437">
                  <c:v>14.35728952772074</c:v>
                </c:pt>
                <c:pt idx="438">
                  <c:v>14.39014373716633</c:v>
                </c:pt>
                <c:pt idx="439">
                  <c:v>14.42299794661191</c:v>
                </c:pt>
                <c:pt idx="440">
                  <c:v>14.4558521560575</c:v>
                </c:pt>
                <c:pt idx="441">
                  <c:v>14.48870636550308</c:v>
                </c:pt>
                <c:pt idx="442">
                  <c:v>14.52156057494867</c:v>
                </c:pt>
                <c:pt idx="443">
                  <c:v>14.55441478439425</c:v>
                </c:pt>
                <c:pt idx="444">
                  <c:v>14.58726899383983</c:v>
                </c:pt>
                <c:pt idx="445">
                  <c:v>14.62012320328542</c:v>
                </c:pt>
                <c:pt idx="446">
                  <c:v>14.652977412731</c:v>
                </c:pt>
                <c:pt idx="447">
                  <c:v>14.68583162217659</c:v>
                </c:pt>
                <c:pt idx="448">
                  <c:v>14.71868583162217</c:v>
                </c:pt>
                <c:pt idx="449">
                  <c:v>14.75154004106776</c:v>
                </c:pt>
                <c:pt idx="450">
                  <c:v>14.78439425051335</c:v>
                </c:pt>
                <c:pt idx="451">
                  <c:v>14.81724845995893</c:v>
                </c:pt>
                <c:pt idx="452">
                  <c:v>14.85010266940452</c:v>
                </c:pt>
                <c:pt idx="453">
                  <c:v>14.8829568788501</c:v>
                </c:pt>
                <c:pt idx="454">
                  <c:v>14.9158110882957</c:v>
                </c:pt>
                <c:pt idx="455">
                  <c:v>14.94866529774128</c:v>
                </c:pt>
                <c:pt idx="456">
                  <c:v>14.98151950718686</c:v>
                </c:pt>
                <c:pt idx="457">
                  <c:v>15.01437371663244</c:v>
                </c:pt>
                <c:pt idx="458">
                  <c:v>15.04722792607803</c:v>
                </c:pt>
                <c:pt idx="459">
                  <c:v>15.08008213552362</c:v>
                </c:pt>
                <c:pt idx="460">
                  <c:v>15.1129363449692</c:v>
                </c:pt>
                <c:pt idx="461">
                  <c:v>15.14579055441478</c:v>
                </c:pt>
                <c:pt idx="462">
                  <c:v>15.17864476386037</c:v>
                </c:pt>
                <c:pt idx="463">
                  <c:v>15.21149897330596</c:v>
                </c:pt>
                <c:pt idx="464">
                  <c:v>15.24435318275154</c:v>
                </c:pt>
                <c:pt idx="465">
                  <c:v>15.27720739219712</c:v>
                </c:pt>
                <c:pt idx="466">
                  <c:v>15.31006160164271</c:v>
                </c:pt>
                <c:pt idx="467">
                  <c:v>15.3429158110883</c:v>
                </c:pt>
                <c:pt idx="468">
                  <c:v>15.37577002053388</c:v>
                </c:pt>
                <c:pt idx="469">
                  <c:v>15.40862422997947</c:v>
                </c:pt>
                <c:pt idx="470">
                  <c:v>15.44147843942505</c:v>
                </c:pt>
                <c:pt idx="471">
                  <c:v>15.47433264887064</c:v>
                </c:pt>
                <c:pt idx="472">
                  <c:v>15.50718685831622</c:v>
                </c:pt>
                <c:pt idx="473">
                  <c:v>15.5400410677618</c:v>
                </c:pt>
                <c:pt idx="474">
                  <c:v>15.5728952772074</c:v>
                </c:pt>
                <c:pt idx="475">
                  <c:v>15.60574948665298</c:v>
                </c:pt>
                <c:pt idx="476">
                  <c:v>15.63860369609856</c:v>
                </c:pt>
                <c:pt idx="477">
                  <c:v>15.67145790554415</c:v>
                </c:pt>
                <c:pt idx="478">
                  <c:v>15.70431211498973</c:v>
                </c:pt>
                <c:pt idx="479">
                  <c:v>15.73716632443532</c:v>
                </c:pt>
                <c:pt idx="480">
                  <c:v>15.7700205338809</c:v>
                </c:pt>
                <c:pt idx="481">
                  <c:v>15.8028747433265</c:v>
                </c:pt>
                <c:pt idx="482">
                  <c:v>15.83572895277207</c:v>
                </c:pt>
                <c:pt idx="483">
                  <c:v>15.86858316221766</c:v>
                </c:pt>
                <c:pt idx="484">
                  <c:v>15.90143737166325</c:v>
                </c:pt>
                <c:pt idx="485">
                  <c:v>15.93429158110883</c:v>
                </c:pt>
                <c:pt idx="486">
                  <c:v>15.96714579055442</c:v>
                </c:pt>
                <c:pt idx="487">
                  <c:v>16.0</c:v>
                </c:pt>
                <c:pt idx="488">
                  <c:v>16.0328542094456</c:v>
                </c:pt>
                <c:pt idx="489">
                  <c:v>16.06570841889117</c:v>
                </c:pt>
                <c:pt idx="490">
                  <c:v>16.09856262833675</c:v>
                </c:pt>
                <c:pt idx="491">
                  <c:v>16.13141683778234</c:v>
                </c:pt>
                <c:pt idx="492">
                  <c:v>16.16427104722793</c:v>
                </c:pt>
                <c:pt idx="493">
                  <c:v>16.19712525667351</c:v>
                </c:pt>
                <c:pt idx="494">
                  <c:v>16.2299794661191</c:v>
                </c:pt>
                <c:pt idx="495">
                  <c:v>16.26283367556458</c:v>
                </c:pt>
                <c:pt idx="496">
                  <c:v>16.29568788501026</c:v>
                </c:pt>
                <c:pt idx="497">
                  <c:v>16.32854209445582</c:v>
                </c:pt>
                <c:pt idx="498">
                  <c:v>16.36139630390143</c:v>
                </c:pt>
                <c:pt idx="499">
                  <c:v>16.39425051334702</c:v>
                </c:pt>
                <c:pt idx="500">
                  <c:v>16.42710472279261</c:v>
                </c:pt>
                <c:pt idx="501">
                  <c:v>16.45995893223821</c:v>
                </c:pt>
                <c:pt idx="502">
                  <c:v>16.49281314168378</c:v>
                </c:pt>
                <c:pt idx="503">
                  <c:v>16.52566735112928</c:v>
                </c:pt>
                <c:pt idx="504">
                  <c:v>16.55852156057495</c:v>
                </c:pt>
                <c:pt idx="505">
                  <c:v>16.59137577002053</c:v>
                </c:pt>
                <c:pt idx="506">
                  <c:v>16.62422997946612</c:v>
                </c:pt>
                <c:pt idx="507">
                  <c:v>16.65708418891171</c:v>
                </c:pt>
                <c:pt idx="508">
                  <c:v>16.68993839835729</c:v>
                </c:pt>
                <c:pt idx="509">
                  <c:v>16.72279260780287</c:v>
                </c:pt>
                <c:pt idx="510">
                  <c:v>16.75564681724846</c:v>
                </c:pt>
                <c:pt idx="511">
                  <c:v>16.78850102669405</c:v>
                </c:pt>
                <c:pt idx="512">
                  <c:v>16.82135523613963</c:v>
                </c:pt>
                <c:pt idx="513">
                  <c:v>16.85420944558522</c:v>
                </c:pt>
                <c:pt idx="514">
                  <c:v>16.8870636550308</c:v>
                </c:pt>
                <c:pt idx="515">
                  <c:v>16.91991786447639</c:v>
                </c:pt>
                <c:pt idx="516">
                  <c:v>16.95277207392178</c:v>
                </c:pt>
                <c:pt idx="517">
                  <c:v>16.98562628336736</c:v>
                </c:pt>
                <c:pt idx="518">
                  <c:v>17.01848049281314</c:v>
                </c:pt>
                <c:pt idx="519">
                  <c:v>17.05133470225873</c:v>
                </c:pt>
                <c:pt idx="520">
                  <c:v>17.08418891170431</c:v>
                </c:pt>
                <c:pt idx="521">
                  <c:v>17.1170431211499</c:v>
                </c:pt>
                <c:pt idx="522">
                  <c:v>17.14989733059549</c:v>
                </c:pt>
                <c:pt idx="523">
                  <c:v>17.18275154004106</c:v>
                </c:pt>
                <c:pt idx="524">
                  <c:v>17.21560574948666</c:v>
                </c:pt>
                <c:pt idx="525">
                  <c:v>17.24845995893222</c:v>
                </c:pt>
                <c:pt idx="526">
                  <c:v>17.28131416837781</c:v>
                </c:pt>
                <c:pt idx="527">
                  <c:v>17.31416837782341</c:v>
                </c:pt>
                <c:pt idx="528">
                  <c:v>17.34702258726898</c:v>
                </c:pt>
                <c:pt idx="529">
                  <c:v>17.37987679671458</c:v>
                </c:pt>
                <c:pt idx="530">
                  <c:v>17.41273100616012</c:v>
                </c:pt>
                <c:pt idx="531">
                  <c:v>17.44558521560575</c:v>
                </c:pt>
                <c:pt idx="532">
                  <c:v>17.47843942505132</c:v>
                </c:pt>
                <c:pt idx="533">
                  <c:v>17.51129363449692</c:v>
                </c:pt>
                <c:pt idx="534">
                  <c:v>17.5441478439425</c:v>
                </c:pt>
                <c:pt idx="535">
                  <c:v>17.57700205338809</c:v>
                </c:pt>
                <c:pt idx="536">
                  <c:v>17.60985626283368</c:v>
                </c:pt>
                <c:pt idx="537">
                  <c:v>17.64271047227922</c:v>
                </c:pt>
                <c:pt idx="538">
                  <c:v>17.67556468172484</c:v>
                </c:pt>
                <c:pt idx="539">
                  <c:v>17.70841889117042</c:v>
                </c:pt>
                <c:pt idx="540">
                  <c:v>17.74127310061602</c:v>
                </c:pt>
                <c:pt idx="541">
                  <c:v>17.7741273100616</c:v>
                </c:pt>
                <c:pt idx="542">
                  <c:v>17.80698151950719</c:v>
                </c:pt>
                <c:pt idx="543">
                  <c:v>17.83983572895277</c:v>
                </c:pt>
                <c:pt idx="544">
                  <c:v>17.87268993839836</c:v>
                </c:pt>
                <c:pt idx="545">
                  <c:v>17.90554414784392</c:v>
                </c:pt>
                <c:pt idx="546">
                  <c:v>17.93839835728953</c:v>
                </c:pt>
                <c:pt idx="547">
                  <c:v>17.97125256673511</c:v>
                </c:pt>
                <c:pt idx="548">
                  <c:v>18.0041067761807</c:v>
                </c:pt>
                <c:pt idx="549">
                  <c:v>18.0369609856263</c:v>
                </c:pt>
                <c:pt idx="550">
                  <c:v>18.06981519507188</c:v>
                </c:pt>
                <c:pt idx="551">
                  <c:v>18.10266940451745</c:v>
                </c:pt>
                <c:pt idx="552">
                  <c:v>18.13552361396302</c:v>
                </c:pt>
                <c:pt idx="553">
                  <c:v>18.16837782340863</c:v>
                </c:pt>
                <c:pt idx="554">
                  <c:v>18.2012320328542</c:v>
                </c:pt>
                <c:pt idx="555">
                  <c:v>18.2340862422998</c:v>
                </c:pt>
                <c:pt idx="556">
                  <c:v>18.26694045174538</c:v>
                </c:pt>
                <c:pt idx="557">
                  <c:v>18.29979466119095</c:v>
                </c:pt>
                <c:pt idx="558">
                  <c:v>18.33264887063655</c:v>
                </c:pt>
                <c:pt idx="559">
                  <c:v>18.36550308008212</c:v>
                </c:pt>
                <c:pt idx="560">
                  <c:v>18.39835728952772</c:v>
                </c:pt>
                <c:pt idx="561">
                  <c:v>18.4312114989733</c:v>
                </c:pt>
                <c:pt idx="562">
                  <c:v>18.4640657084189</c:v>
                </c:pt>
                <c:pt idx="563">
                  <c:v>18.49691991786448</c:v>
                </c:pt>
                <c:pt idx="564">
                  <c:v>18.52977412731007</c:v>
                </c:pt>
                <c:pt idx="565">
                  <c:v>18.56262833675562</c:v>
                </c:pt>
                <c:pt idx="566">
                  <c:v>18.59548254620118</c:v>
                </c:pt>
                <c:pt idx="567">
                  <c:v>18.62833675564682</c:v>
                </c:pt>
                <c:pt idx="568">
                  <c:v>18.66119096509241</c:v>
                </c:pt>
                <c:pt idx="569">
                  <c:v>18.69404517453799</c:v>
                </c:pt>
                <c:pt idx="570">
                  <c:v>18.72689938398357</c:v>
                </c:pt>
                <c:pt idx="571">
                  <c:v>18.75975359342916</c:v>
                </c:pt>
                <c:pt idx="572">
                  <c:v>18.79260780287472</c:v>
                </c:pt>
                <c:pt idx="573">
                  <c:v>18.82546201232032</c:v>
                </c:pt>
                <c:pt idx="574">
                  <c:v>18.85831622176588</c:v>
                </c:pt>
                <c:pt idx="575">
                  <c:v>18.8911704312115</c:v>
                </c:pt>
                <c:pt idx="576">
                  <c:v>18.92402464065708</c:v>
                </c:pt>
                <c:pt idx="577">
                  <c:v>18.95687885010267</c:v>
                </c:pt>
                <c:pt idx="578">
                  <c:v>18.98973305954818</c:v>
                </c:pt>
                <c:pt idx="579">
                  <c:v>19.02258726899382</c:v>
                </c:pt>
                <c:pt idx="580">
                  <c:v>19.05544147843942</c:v>
                </c:pt>
                <c:pt idx="581">
                  <c:v>19.088295687885</c:v>
                </c:pt>
                <c:pt idx="582">
                  <c:v>19.12114989733059</c:v>
                </c:pt>
                <c:pt idx="583">
                  <c:v>19.15400410677618</c:v>
                </c:pt>
                <c:pt idx="584">
                  <c:v>19.18685831622177</c:v>
                </c:pt>
                <c:pt idx="585">
                  <c:v>19.21971252566732</c:v>
                </c:pt>
                <c:pt idx="586">
                  <c:v>19.25256673511293</c:v>
                </c:pt>
                <c:pt idx="587">
                  <c:v>19.28542094455852</c:v>
                </c:pt>
                <c:pt idx="588">
                  <c:v>19.31827515400411</c:v>
                </c:pt>
                <c:pt idx="589">
                  <c:v>19.3511293634497</c:v>
                </c:pt>
                <c:pt idx="590">
                  <c:v>19.38398357289528</c:v>
                </c:pt>
                <c:pt idx="591">
                  <c:v>19.41683778234086</c:v>
                </c:pt>
                <c:pt idx="592">
                  <c:v>19.44969199178644</c:v>
                </c:pt>
                <c:pt idx="593">
                  <c:v>19.48254620123184</c:v>
                </c:pt>
                <c:pt idx="594">
                  <c:v>19.51540041067762</c:v>
                </c:pt>
                <c:pt idx="595">
                  <c:v>19.5482546201232</c:v>
                </c:pt>
                <c:pt idx="596">
                  <c:v>19.58110882956879</c:v>
                </c:pt>
                <c:pt idx="597">
                  <c:v>19.61396303901438</c:v>
                </c:pt>
                <c:pt idx="598">
                  <c:v>19.64681724845996</c:v>
                </c:pt>
                <c:pt idx="599">
                  <c:v>19.67967145790555</c:v>
                </c:pt>
                <c:pt idx="600">
                  <c:v>19.71252566735113</c:v>
                </c:pt>
                <c:pt idx="601">
                  <c:v>19.74537987679668</c:v>
                </c:pt>
                <c:pt idx="602">
                  <c:v>19.7782340862423</c:v>
                </c:pt>
                <c:pt idx="603">
                  <c:v>19.8110882956879</c:v>
                </c:pt>
                <c:pt idx="604">
                  <c:v>19.84394250513347</c:v>
                </c:pt>
                <c:pt idx="605">
                  <c:v>19.87679671457905</c:v>
                </c:pt>
                <c:pt idx="606">
                  <c:v>19.90965092402464</c:v>
                </c:pt>
                <c:pt idx="607">
                  <c:v>19.94250513347022</c:v>
                </c:pt>
                <c:pt idx="608">
                  <c:v>19.97535934291581</c:v>
                </c:pt>
                <c:pt idx="609">
                  <c:v>20.00821355236121</c:v>
                </c:pt>
                <c:pt idx="610">
                  <c:v>20.041067761807</c:v>
                </c:pt>
                <c:pt idx="611">
                  <c:v>20.07392197125257</c:v>
                </c:pt>
                <c:pt idx="612">
                  <c:v>20.10677618069816</c:v>
                </c:pt>
                <c:pt idx="613">
                  <c:v>20.13963039014373</c:v>
                </c:pt>
                <c:pt idx="614">
                  <c:v>20.17248459958932</c:v>
                </c:pt>
                <c:pt idx="615">
                  <c:v>20.20533880903491</c:v>
                </c:pt>
                <c:pt idx="616">
                  <c:v>20.2381930184805</c:v>
                </c:pt>
                <c:pt idx="617">
                  <c:v>20.27104722792608</c:v>
                </c:pt>
                <c:pt idx="618">
                  <c:v>20.30390143737166</c:v>
                </c:pt>
                <c:pt idx="619">
                  <c:v>20.33675564681725</c:v>
                </c:pt>
                <c:pt idx="620">
                  <c:v>20.36960985626282</c:v>
                </c:pt>
                <c:pt idx="621">
                  <c:v>20.40246406570843</c:v>
                </c:pt>
                <c:pt idx="622">
                  <c:v>20.435318275154</c:v>
                </c:pt>
                <c:pt idx="623">
                  <c:v>20.46817248459958</c:v>
                </c:pt>
                <c:pt idx="624">
                  <c:v>20.50102669404517</c:v>
                </c:pt>
                <c:pt idx="625">
                  <c:v>20.53388090349076</c:v>
                </c:pt>
                <c:pt idx="626">
                  <c:v>20.56673511293634</c:v>
                </c:pt>
                <c:pt idx="627">
                  <c:v>20.59958932238192</c:v>
                </c:pt>
                <c:pt idx="628">
                  <c:v>20.63244353182748</c:v>
                </c:pt>
                <c:pt idx="629">
                  <c:v>20.6652977412731</c:v>
                </c:pt>
                <c:pt idx="630">
                  <c:v>20.6981519507187</c:v>
                </c:pt>
                <c:pt idx="631">
                  <c:v>20.73100616016427</c:v>
                </c:pt>
                <c:pt idx="632">
                  <c:v>20.76386036960985</c:v>
                </c:pt>
                <c:pt idx="633">
                  <c:v>20.79671457905544</c:v>
                </c:pt>
                <c:pt idx="634">
                  <c:v>20.82956878850102</c:v>
                </c:pt>
                <c:pt idx="635">
                  <c:v>20.86242299794661</c:v>
                </c:pt>
                <c:pt idx="636">
                  <c:v>20.89527720739219</c:v>
                </c:pt>
                <c:pt idx="637">
                  <c:v>20.92813141683778</c:v>
                </c:pt>
                <c:pt idx="638">
                  <c:v>20.96098562628337</c:v>
                </c:pt>
                <c:pt idx="639">
                  <c:v>20.99383983572877</c:v>
                </c:pt>
                <c:pt idx="640">
                  <c:v>21.02669404517453</c:v>
                </c:pt>
                <c:pt idx="641">
                  <c:v>21.05954825462011</c:v>
                </c:pt>
                <c:pt idx="642">
                  <c:v>21.09240246406571</c:v>
                </c:pt>
                <c:pt idx="643">
                  <c:v>21.12525667351128</c:v>
                </c:pt>
                <c:pt idx="644">
                  <c:v>21.15811088295688</c:v>
                </c:pt>
                <c:pt idx="645">
                  <c:v>21.19096509240248</c:v>
                </c:pt>
                <c:pt idx="646">
                  <c:v>21.22381930184805</c:v>
                </c:pt>
                <c:pt idx="647">
                  <c:v>21.25667351129363</c:v>
                </c:pt>
                <c:pt idx="648">
                  <c:v>21.28952772073922</c:v>
                </c:pt>
                <c:pt idx="649">
                  <c:v>21.3223819301848</c:v>
                </c:pt>
                <c:pt idx="650">
                  <c:v>21.35523613963039</c:v>
                </c:pt>
                <c:pt idx="651">
                  <c:v>21.38809034907597</c:v>
                </c:pt>
                <c:pt idx="652">
                  <c:v>21.42094455852152</c:v>
                </c:pt>
                <c:pt idx="653">
                  <c:v>21.45379876796714</c:v>
                </c:pt>
                <c:pt idx="654">
                  <c:v>21.48665297741272</c:v>
                </c:pt>
                <c:pt idx="655">
                  <c:v>21.51950718685832</c:v>
                </c:pt>
                <c:pt idx="656">
                  <c:v>21.5523613963039</c:v>
                </c:pt>
                <c:pt idx="657">
                  <c:v>21.58521560574949</c:v>
                </c:pt>
                <c:pt idx="658">
                  <c:v>21.61806981519507</c:v>
                </c:pt>
                <c:pt idx="659">
                  <c:v>21.65092402464066</c:v>
                </c:pt>
                <c:pt idx="660">
                  <c:v>21.68377823408624</c:v>
                </c:pt>
                <c:pt idx="661">
                  <c:v>21.71663244353178</c:v>
                </c:pt>
                <c:pt idx="662">
                  <c:v>21.74948665297741</c:v>
                </c:pt>
                <c:pt idx="663">
                  <c:v>21.78234086242281</c:v>
                </c:pt>
                <c:pt idx="664">
                  <c:v>21.8151950718686</c:v>
                </c:pt>
                <c:pt idx="665">
                  <c:v>21.84804928131408</c:v>
                </c:pt>
                <c:pt idx="666">
                  <c:v>21.88090349075975</c:v>
                </c:pt>
                <c:pt idx="667">
                  <c:v>21.91375770020533</c:v>
                </c:pt>
                <c:pt idx="668">
                  <c:v>21.94661190965093</c:v>
                </c:pt>
                <c:pt idx="669">
                  <c:v>21.97946611909651</c:v>
                </c:pt>
                <c:pt idx="670">
                  <c:v>22.0123203285421</c:v>
                </c:pt>
                <c:pt idx="671">
                  <c:v>22.04517453798768</c:v>
                </c:pt>
                <c:pt idx="672">
                  <c:v>22.07802874743326</c:v>
                </c:pt>
                <c:pt idx="673">
                  <c:v>22.11088295687885</c:v>
                </c:pt>
                <c:pt idx="674">
                  <c:v>22.14373716632443</c:v>
                </c:pt>
                <c:pt idx="675">
                  <c:v>22.17659137577002</c:v>
                </c:pt>
                <c:pt idx="676">
                  <c:v>22.2094455852156</c:v>
                </c:pt>
                <c:pt idx="677">
                  <c:v>22.24229979466118</c:v>
                </c:pt>
                <c:pt idx="678">
                  <c:v>22.27515400410677</c:v>
                </c:pt>
                <c:pt idx="679">
                  <c:v>22.30800821355236</c:v>
                </c:pt>
                <c:pt idx="680">
                  <c:v>22.34086242299794</c:v>
                </c:pt>
                <c:pt idx="681">
                  <c:v>22.37371663244352</c:v>
                </c:pt>
                <c:pt idx="682">
                  <c:v>22.40657084188911</c:v>
                </c:pt>
                <c:pt idx="683">
                  <c:v>22.43942505133469</c:v>
                </c:pt>
                <c:pt idx="684">
                  <c:v>22.47227926078028</c:v>
                </c:pt>
                <c:pt idx="685">
                  <c:v>22.50513347022578</c:v>
                </c:pt>
                <c:pt idx="686">
                  <c:v>22.53798767967146</c:v>
                </c:pt>
                <c:pt idx="687">
                  <c:v>22.57084188911704</c:v>
                </c:pt>
                <c:pt idx="688">
                  <c:v>22.60369609856263</c:v>
                </c:pt>
                <c:pt idx="689">
                  <c:v>22.63655030800822</c:v>
                </c:pt>
                <c:pt idx="690">
                  <c:v>22.6694045174538</c:v>
                </c:pt>
                <c:pt idx="691">
                  <c:v>22.70225872689941</c:v>
                </c:pt>
                <c:pt idx="692">
                  <c:v>22.73511293634497</c:v>
                </c:pt>
                <c:pt idx="693">
                  <c:v>22.76796714579056</c:v>
                </c:pt>
                <c:pt idx="694">
                  <c:v>22.80082135523615</c:v>
                </c:pt>
                <c:pt idx="695">
                  <c:v>22.83367556468173</c:v>
                </c:pt>
                <c:pt idx="696">
                  <c:v>22.86652977412712</c:v>
                </c:pt>
                <c:pt idx="697">
                  <c:v>22.89938398357289</c:v>
                </c:pt>
                <c:pt idx="698">
                  <c:v>22.93223819301848</c:v>
                </c:pt>
                <c:pt idx="699">
                  <c:v>22.96509240246406</c:v>
                </c:pt>
                <c:pt idx="700">
                  <c:v>22.99794661190965</c:v>
                </c:pt>
                <c:pt idx="701">
                  <c:v>23.03080082135524</c:v>
                </c:pt>
                <c:pt idx="702">
                  <c:v>23.06365503080082</c:v>
                </c:pt>
                <c:pt idx="703">
                  <c:v>23.0965092402464</c:v>
                </c:pt>
                <c:pt idx="704">
                  <c:v>23.12936344969199</c:v>
                </c:pt>
                <c:pt idx="705">
                  <c:v>23.16221765913757</c:v>
                </c:pt>
                <c:pt idx="706">
                  <c:v>23.19507186858316</c:v>
                </c:pt>
                <c:pt idx="707">
                  <c:v>23.22792607802874</c:v>
                </c:pt>
                <c:pt idx="708">
                  <c:v>23.26078028747432</c:v>
                </c:pt>
                <c:pt idx="709">
                  <c:v>23.29363449691991</c:v>
                </c:pt>
                <c:pt idx="710">
                  <c:v>23.3264887063655</c:v>
                </c:pt>
                <c:pt idx="711">
                  <c:v>23.35934291581109</c:v>
                </c:pt>
                <c:pt idx="712">
                  <c:v>23.39219712525668</c:v>
                </c:pt>
                <c:pt idx="713">
                  <c:v>23.42505133470225</c:v>
                </c:pt>
                <c:pt idx="714">
                  <c:v>23.45790554414784</c:v>
                </c:pt>
                <c:pt idx="715">
                  <c:v>23.49075975359343</c:v>
                </c:pt>
                <c:pt idx="716">
                  <c:v>23.52361396303901</c:v>
                </c:pt>
                <c:pt idx="717">
                  <c:v>23.5564681724846</c:v>
                </c:pt>
                <c:pt idx="718">
                  <c:v>23.58932238193</c:v>
                </c:pt>
                <c:pt idx="719">
                  <c:v>23.62217659137577</c:v>
                </c:pt>
                <c:pt idx="720">
                  <c:v>23.65503080082128</c:v>
                </c:pt>
                <c:pt idx="721">
                  <c:v>23.68788501026695</c:v>
                </c:pt>
                <c:pt idx="722">
                  <c:v>23.72073921971252</c:v>
                </c:pt>
                <c:pt idx="723">
                  <c:v>23.75359342915812</c:v>
                </c:pt>
                <c:pt idx="724">
                  <c:v>23.78644763860368</c:v>
                </c:pt>
                <c:pt idx="725">
                  <c:v>23.81930184804929</c:v>
                </c:pt>
                <c:pt idx="726">
                  <c:v>23.85215605749487</c:v>
                </c:pt>
                <c:pt idx="727">
                  <c:v>23.88501026694045</c:v>
                </c:pt>
                <c:pt idx="728">
                  <c:v>23.91786447638604</c:v>
                </c:pt>
                <c:pt idx="729">
                  <c:v>23.95071868583162</c:v>
                </c:pt>
                <c:pt idx="730">
                  <c:v>23.98357289527702</c:v>
                </c:pt>
                <c:pt idx="731">
                  <c:v>24.01642710472279</c:v>
                </c:pt>
                <c:pt idx="732">
                  <c:v>24.04928131416836</c:v>
                </c:pt>
                <c:pt idx="733">
                  <c:v>24.08213552361396</c:v>
                </c:pt>
                <c:pt idx="734">
                  <c:v>24.11498973305955</c:v>
                </c:pt>
                <c:pt idx="735">
                  <c:v>24.14784394250513</c:v>
                </c:pt>
                <c:pt idx="736">
                  <c:v>24.18069815195071</c:v>
                </c:pt>
                <c:pt idx="737">
                  <c:v>24.2135523613963</c:v>
                </c:pt>
                <c:pt idx="738">
                  <c:v>24.2464065708417</c:v>
                </c:pt>
                <c:pt idx="739">
                  <c:v>24.27926078028748</c:v>
                </c:pt>
                <c:pt idx="740">
                  <c:v>24.31211498973306</c:v>
                </c:pt>
                <c:pt idx="741">
                  <c:v>24.34496919917865</c:v>
                </c:pt>
                <c:pt idx="742">
                  <c:v>24.37782340862423</c:v>
                </c:pt>
                <c:pt idx="743">
                  <c:v>24.41067761806982</c:v>
                </c:pt>
                <c:pt idx="744">
                  <c:v>24.4435318275154</c:v>
                </c:pt>
                <c:pt idx="745">
                  <c:v>24.4763860369608</c:v>
                </c:pt>
                <c:pt idx="746">
                  <c:v>24.50924024640657</c:v>
                </c:pt>
                <c:pt idx="747">
                  <c:v>24.54209445585215</c:v>
                </c:pt>
                <c:pt idx="748">
                  <c:v>24.57494866529774</c:v>
                </c:pt>
                <c:pt idx="749">
                  <c:v>24.60780287474332</c:v>
                </c:pt>
                <c:pt idx="750">
                  <c:v>24.64065708418891</c:v>
                </c:pt>
                <c:pt idx="751">
                  <c:v>24.6735112936345</c:v>
                </c:pt>
                <c:pt idx="752">
                  <c:v>24.70636550308009</c:v>
                </c:pt>
                <c:pt idx="753">
                  <c:v>24.73921971252566</c:v>
                </c:pt>
                <c:pt idx="754">
                  <c:v>24.77207392197122</c:v>
                </c:pt>
                <c:pt idx="755">
                  <c:v>24.80492813141684</c:v>
                </c:pt>
                <c:pt idx="756">
                  <c:v>24.83778234086243</c:v>
                </c:pt>
                <c:pt idx="757">
                  <c:v>24.87063655030783</c:v>
                </c:pt>
                <c:pt idx="758">
                  <c:v>24.90349075975359</c:v>
                </c:pt>
                <c:pt idx="759">
                  <c:v>24.93634496919918</c:v>
                </c:pt>
                <c:pt idx="760">
                  <c:v>24.96919917864476</c:v>
                </c:pt>
                <c:pt idx="761">
                  <c:v>25.00205338809035</c:v>
                </c:pt>
                <c:pt idx="762">
                  <c:v>25.03490759753593</c:v>
                </c:pt>
                <c:pt idx="763">
                  <c:v>25.0677618069815</c:v>
                </c:pt>
                <c:pt idx="764">
                  <c:v>25.1006160164271</c:v>
                </c:pt>
                <c:pt idx="765">
                  <c:v>25.1334702258727</c:v>
                </c:pt>
                <c:pt idx="766">
                  <c:v>25.16632443531828</c:v>
                </c:pt>
                <c:pt idx="767">
                  <c:v>25.19917864476386</c:v>
                </c:pt>
                <c:pt idx="768">
                  <c:v>25.23203285420944</c:v>
                </c:pt>
                <c:pt idx="769">
                  <c:v>25.26488706365503</c:v>
                </c:pt>
                <c:pt idx="770">
                  <c:v>25.29774127310061</c:v>
                </c:pt>
                <c:pt idx="771">
                  <c:v>25.3305954825462</c:v>
                </c:pt>
                <c:pt idx="772">
                  <c:v>25.36344969199178</c:v>
                </c:pt>
                <c:pt idx="773">
                  <c:v>25.39630390143737</c:v>
                </c:pt>
                <c:pt idx="774">
                  <c:v>25.42915811088296</c:v>
                </c:pt>
                <c:pt idx="775">
                  <c:v>25.46201232032852</c:v>
                </c:pt>
                <c:pt idx="776">
                  <c:v>25.49486652977412</c:v>
                </c:pt>
                <c:pt idx="777">
                  <c:v>25.52772073921972</c:v>
                </c:pt>
                <c:pt idx="778">
                  <c:v>25.56057494866528</c:v>
                </c:pt>
                <c:pt idx="779">
                  <c:v>25.59342915811089</c:v>
                </c:pt>
                <c:pt idx="780">
                  <c:v>25.62628336755647</c:v>
                </c:pt>
                <c:pt idx="781">
                  <c:v>25.65913757700206</c:v>
                </c:pt>
                <c:pt idx="782">
                  <c:v>25.69199178644764</c:v>
                </c:pt>
                <c:pt idx="783">
                  <c:v>25.72484599589323</c:v>
                </c:pt>
                <c:pt idx="784">
                  <c:v>25.7577002053388</c:v>
                </c:pt>
                <c:pt idx="785">
                  <c:v>25.79055441478439</c:v>
                </c:pt>
                <c:pt idx="786">
                  <c:v>25.82340862422998</c:v>
                </c:pt>
                <c:pt idx="787">
                  <c:v>25.85626283367556</c:v>
                </c:pt>
                <c:pt idx="788">
                  <c:v>25.88911704312108</c:v>
                </c:pt>
                <c:pt idx="789">
                  <c:v>25.92197125256673</c:v>
                </c:pt>
                <c:pt idx="790">
                  <c:v>25.95482546201232</c:v>
                </c:pt>
                <c:pt idx="791">
                  <c:v>25.98767967145788</c:v>
                </c:pt>
                <c:pt idx="792">
                  <c:v>26.02053388090331</c:v>
                </c:pt>
                <c:pt idx="793">
                  <c:v>26.05338809034908</c:v>
                </c:pt>
                <c:pt idx="794">
                  <c:v>26.08624229979466</c:v>
                </c:pt>
                <c:pt idx="795">
                  <c:v>26.11909650924025</c:v>
                </c:pt>
                <c:pt idx="796">
                  <c:v>26.15195071868584</c:v>
                </c:pt>
                <c:pt idx="797">
                  <c:v>26.18480492813142</c:v>
                </c:pt>
                <c:pt idx="798">
                  <c:v>26.217659137577</c:v>
                </c:pt>
                <c:pt idx="799">
                  <c:v>26.25051334702259</c:v>
                </c:pt>
                <c:pt idx="800">
                  <c:v>26.28336755646817</c:v>
                </c:pt>
                <c:pt idx="801">
                  <c:v>26.31622176591376</c:v>
                </c:pt>
                <c:pt idx="802">
                  <c:v>26.34907597535934</c:v>
                </c:pt>
                <c:pt idx="803">
                  <c:v>26.38193018480493</c:v>
                </c:pt>
                <c:pt idx="804">
                  <c:v>26.41478439425052</c:v>
                </c:pt>
                <c:pt idx="805">
                  <c:v>26.4476386036961</c:v>
                </c:pt>
                <c:pt idx="806">
                  <c:v>26.4804928131415</c:v>
                </c:pt>
                <c:pt idx="807">
                  <c:v>26.51334702258726</c:v>
                </c:pt>
                <c:pt idx="808">
                  <c:v>26.54620123203285</c:v>
                </c:pt>
                <c:pt idx="809">
                  <c:v>26.57905544147845</c:v>
                </c:pt>
                <c:pt idx="810">
                  <c:v>26.61190965092403</c:v>
                </c:pt>
                <c:pt idx="811">
                  <c:v>26.6447638603696</c:v>
                </c:pt>
                <c:pt idx="812">
                  <c:v>26.6776180698152</c:v>
                </c:pt>
                <c:pt idx="813">
                  <c:v>26.71047227926077</c:v>
                </c:pt>
                <c:pt idx="814">
                  <c:v>26.74332648870636</c:v>
                </c:pt>
                <c:pt idx="815">
                  <c:v>26.77618069815194</c:v>
                </c:pt>
                <c:pt idx="816">
                  <c:v>26.80903490759753</c:v>
                </c:pt>
                <c:pt idx="817">
                  <c:v>26.84188911704313</c:v>
                </c:pt>
                <c:pt idx="818">
                  <c:v>26.87474332648871</c:v>
                </c:pt>
                <c:pt idx="819">
                  <c:v>26.90759753593428</c:v>
                </c:pt>
                <c:pt idx="820">
                  <c:v>26.94045174537987</c:v>
                </c:pt>
                <c:pt idx="821">
                  <c:v>26.97330595482546</c:v>
                </c:pt>
                <c:pt idx="822">
                  <c:v>27.00616016427105</c:v>
                </c:pt>
                <c:pt idx="823">
                  <c:v>27.03901437371663</c:v>
                </c:pt>
                <c:pt idx="824">
                  <c:v>27.07186858316222</c:v>
                </c:pt>
                <c:pt idx="825">
                  <c:v>27.1047227926078</c:v>
                </c:pt>
                <c:pt idx="826">
                  <c:v>27.1375770020534</c:v>
                </c:pt>
              </c:numCache>
            </c:numRef>
          </c:xVal>
          <c:yVal>
            <c:numRef>
              <c:f>'DARA OS_PSM'!$J$2:$J$828</c:f>
              <c:numCache>
                <c:formatCode>General</c:formatCode>
                <c:ptCount val="82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0.992063492063492</c:v>
                </c:pt>
                <c:pt idx="15">
                  <c:v>0.992063492063492</c:v>
                </c:pt>
                <c:pt idx="16">
                  <c:v>0.992063492063492</c:v>
                </c:pt>
                <c:pt idx="17">
                  <c:v>0.992063492063492</c:v>
                </c:pt>
                <c:pt idx="18">
                  <c:v>0.992063492063492</c:v>
                </c:pt>
                <c:pt idx="19">
                  <c:v>0.992063492063492</c:v>
                </c:pt>
                <c:pt idx="20">
                  <c:v>0.992063492063492</c:v>
                </c:pt>
                <c:pt idx="21">
                  <c:v>0.992063492063492</c:v>
                </c:pt>
                <c:pt idx="22">
                  <c:v>0.992063492063492</c:v>
                </c:pt>
                <c:pt idx="23">
                  <c:v>0.992063492063492</c:v>
                </c:pt>
                <c:pt idx="24">
                  <c:v>0.992063492063492</c:v>
                </c:pt>
                <c:pt idx="25">
                  <c:v>0.984126984126984</c:v>
                </c:pt>
                <c:pt idx="26">
                  <c:v>0.984126984126984</c:v>
                </c:pt>
                <c:pt idx="27">
                  <c:v>0.984126984126984</c:v>
                </c:pt>
                <c:pt idx="28">
                  <c:v>0.976190476190476</c:v>
                </c:pt>
                <c:pt idx="29">
                  <c:v>0.976190476190476</c:v>
                </c:pt>
                <c:pt idx="30">
                  <c:v>0.976190476190476</c:v>
                </c:pt>
                <c:pt idx="31">
                  <c:v>0.976190476190476</c:v>
                </c:pt>
                <c:pt idx="32">
                  <c:v>0.976190476190476</c:v>
                </c:pt>
                <c:pt idx="33">
                  <c:v>0.976190476190476</c:v>
                </c:pt>
                <c:pt idx="34">
                  <c:v>0.976190476190476</c:v>
                </c:pt>
                <c:pt idx="35">
                  <c:v>0.976190476190476</c:v>
                </c:pt>
                <c:pt idx="36">
                  <c:v>0.976190476190476</c:v>
                </c:pt>
                <c:pt idx="37">
                  <c:v>0.968253968253968</c:v>
                </c:pt>
                <c:pt idx="38">
                  <c:v>0.968253968253968</c:v>
                </c:pt>
                <c:pt idx="39">
                  <c:v>0.968253968253968</c:v>
                </c:pt>
                <c:pt idx="40">
                  <c:v>0.968253968253968</c:v>
                </c:pt>
                <c:pt idx="41">
                  <c:v>0.968253968253968</c:v>
                </c:pt>
                <c:pt idx="42">
                  <c:v>0.952380952380952</c:v>
                </c:pt>
                <c:pt idx="43">
                  <c:v>0.952380952380952</c:v>
                </c:pt>
                <c:pt idx="44">
                  <c:v>0.952380952380952</c:v>
                </c:pt>
                <c:pt idx="45">
                  <c:v>0.936507936507936</c:v>
                </c:pt>
                <c:pt idx="46">
                  <c:v>0.936507936507936</c:v>
                </c:pt>
                <c:pt idx="47">
                  <c:v>0.936507936507936</c:v>
                </c:pt>
                <c:pt idx="48">
                  <c:v>0.936507936507936</c:v>
                </c:pt>
                <c:pt idx="49">
                  <c:v>0.928571428571429</c:v>
                </c:pt>
                <c:pt idx="50">
                  <c:v>0.928571428571429</c:v>
                </c:pt>
                <c:pt idx="51">
                  <c:v>0.920634920634921</c:v>
                </c:pt>
                <c:pt idx="52">
                  <c:v>0.920634920634921</c:v>
                </c:pt>
                <c:pt idx="53">
                  <c:v>0.920634920634921</c:v>
                </c:pt>
                <c:pt idx="54">
                  <c:v>0.912698412698413</c:v>
                </c:pt>
                <c:pt idx="55">
                  <c:v>0.912698412698413</c:v>
                </c:pt>
                <c:pt idx="56">
                  <c:v>0.912698412698413</c:v>
                </c:pt>
                <c:pt idx="57">
                  <c:v>0.904761904761905</c:v>
                </c:pt>
                <c:pt idx="58">
                  <c:v>0.904761904761905</c:v>
                </c:pt>
                <c:pt idx="59">
                  <c:v>0.904761904761905</c:v>
                </c:pt>
                <c:pt idx="60">
                  <c:v>0.904761904761905</c:v>
                </c:pt>
                <c:pt idx="61">
                  <c:v>0.904761904761905</c:v>
                </c:pt>
                <c:pt idx="62">
                  <c:v>0.904761904761905</c:v>
                </c:pt>
                <c:pt idx="63">
                  <c:v>0.904761904761905</c:v>
                </c:pt>
                <c:pt idx="64">
                  <c:v>0.896825396825397</c:v>
                </c:pt>
                <c:pt idx="65">
                  <c:v>0.896825396825397</c:v>
                </c:pt>
                <c:pt idx="66">
                  <c:v>0.896825396825397</c:v>
                </c:pt>
                <c:pt idx="67">
                  <c:v>0.896825396825397</c:v>
                </c:pt>
                <c:pt idx="68">
                  <c:v>0.896825396825397</c:v>
                </c:pt>
                <c:pt idx="69">
                  <c:v>0.896825396825397</c:v>
                </c:pt>
                <c:pt idx="70">
                  <c:v>0.896825396825397</c:v>
                </c:pt>
                <c:pt idx="71">
                  <c:v>0.888888888888889</c:v>
                </c:pt>
                <c:pt idx="72">
                  <c:v>0.888888888888889</c:v>
                </c:pt>
                <c:pt idx="73">
                  <c:v>0.888888888888889</c:v>
                </c:pt>
                <c:pt idx="74">
                  <c:v>0.888888888888889</c:v>
                </c:pt>
                <c:pt idx="75">
                  <c:v>0.888888888888889</c:v>
                </c:pt>
                <c:pt idx="76">
                  <c:v>0.888888888888889</c:v>
                </c:pt>
                <c:pt idx="77">
                  <c:v>0.888888888888889</c:v>
                </c:pt>
                <c:pt idx="78">
                  <c:v>0.888888888888889</c:v>
                </c:pt>
                <c:pt idx="79">
                  <c:v>0.888888888888889</c:v>
                </c:pt>
                <c:pt idx="80">
                  <c:v>0.888888888888889</c:v>
                </c:pt>
                <c:pt idx="81">
                  <c:v>0.888888888888889</c:v>
                </c:pt>
                <c:pt idx="82">
                  <c:v>0.888888888888889</c:v>
                </c:pt>
                <c:pt idx="83">
                  <c:v>0.888888888888889</c:v>
                </c:pt>
                <c:pt idx="84">
                  <c:v>0.888888888888889</c:v>
                </c:pt>
                <c:pt idx="85">
                  <c:v>0.888888888888889</c:v>
                </c:pt>
                <c:pt idx="86">
                  <c:v>0.888888888888889</c:v>
                </c:pt>
                <c:pt idx="87">
                  <c:v>0.888888888888889</c:v>
                </c:pt>
                <c:pt idx="88">
                  <c:v>0.888888888888889</c:v>
                </c:pt>
                <c:pt idx="89">
                  <c:v>0.888888888888889</c:v>
                </c:pt>
                <c:pt idx="90">
                  <c:v>0.888888888888889</c:v>
                </c:pt>
                <c:pt idx="91">
                  <c:v>0.880880880880881</c:v>
                </c:pt>
                <c:pt idx="92">
                  <c:v>0.880880880880881</c:v>
                </c:pt>
                <c:pt idx="93">
                  <c:v>0.880880880880881</c:v>
                </c:pt>
                <c:pt idx="94">
                  <c:v>0.872872872872873</c:v>
                </c:pt>
                <c:pt idx="95">
                  <c:v>0.872872872872873</c:v>
                </c:pt>
                <c:pt idx="96">
                  <c:v>0.872872872872873</c:v>
                </c:pt>
                <c:pt idx="97">
                  <c:v>0.872872872872873</c:v>
                </c:pt>
                <c:pt idx="98">
                  <c:v>0.864864864864865</c:v>
                </c:pt>
                <c:pt idx="99">
                  <c:v>0.864864864864865</c:v>
                </c:pt>
                <c:pt idx="100">
                  <c:v>0.864864864864865</c:v>
                </c:pt>
                <c:pt idx="101">
                  <c:v>0.864864864864865</c:v>
                </c:pt>
                <c:pt idx="102">
                  <c:v>0.864864864864865</c:v>
                </c:pt>
                <c:pt idx="103">
                  <c:v>0.864864864864865</c:v>
                </c:pt>
                <c:pt idx="104">
                  <c:v>0.864864864864865</c:v>
                </c:pt>
                <c:pt idx="105">
                  <c:v>0.864864864864865</c:v>
                </c:pt>
                <c:pt idx="106">
                  <c:v>0.864864864864865</c:v>
                </c:pt>
                <c:pt idx="107">
                  <c:v>0.864864864864865</c:v>
                </c:pt>
                <c:pt idx="108">
                  <c:v>0.864864864864865</c:v>
                </c:pt>
                <c:pt idx="109">
                  <c:v>0.864864864864865</c:v>
                </c:pt>
                <c:pt idx="110">
                  <c:v>0.864864864864865</c:v>
                </c:pt>
                <c:pt idx="111">
                  <c:v>0.864864864864865</c:v>
                </c:pt>
                <c:pt idx="112">
                  <c:v>0.864864864864865</c:v>
                </c:pt>
                <c:pt idx="113">
                  <c:v>0.85670576236614</c:v>
                </c:pt>
                <c:pt idx="114">
                  <c:v>0.85670576236614</c:v>
                </c:pt>
                <c:pt idx="115">
                  <c:v>0.85670576236614</c:v>
                </c:pt>
                <c:pt idx="116">
                  <c:v>0.85670576236614</c:v>
                </c:pt>
                <c:pt idx="117">
                  <c:v>0.85670576236614</c:v>
                </c:pt>
                <c:pt idx="118">
                  <c:v>0.848546659867415</c:v>
                </c:pt>
                <c:pt idx="119">
                  <c:v>0.848546659867415</c:v>
                </c:pt>
                <c:pt idx="120">
                  <c:v>0.848546659867415</c:v>
                </c:pt>
                <c:pt idx="121">
                  <c:v>0.848546659867415</c:v>
                </c:pt>
                <c:pt idx="122">
                  <c:v>0.848546659867415</c:v>
                </c:pt>
                <c:pt idx="123">
                  <c:v>0.848546659867415</c:v>
                </c:pt>
                <c:pt idx="124">
                  <c:v>0.848546659867415</c:v>
                </c:pt>
                <c:pt idx="125">
                  <c:v>0.848546659867415</c:v>
                </c:pt>
                <c:pt idx="126">
                  <c:v>0.848546659867415</c:v>
                </c:pt>
                <c:pt idx="127">
                  <c:v>0.848546659867415</c:v>
                </c:pt>
                <c:pt idx="128">
                  <c:v>0.848546659867415</c:v>
                </c:pt>
                <c:pt idx="129">
                  <c:v>0.848546659867415</c:v>
                </c:pt>
                <c:pt idx="130">
                  <c:v>0.848546659867415</c:v>
                </c:pt>
                <c:pt idx="131">
                  <c:v>0.848546659867415</c:v>
                </c:pt>
                <c:pt idx="132">
                  <c:v>0.848546659867415</c:v>
                </c:pt>
                <c:pt idx="133">
                  <c:v>0.848546659867415</c:v>
                </c:pt>
                <c:pt idx="134">
                  <c:v>0.848546659867415</c:v>
                </c:pt>
                <c:pt idx="135">
                  <c:v>0.848546659867415</c:v>
                </c:pt>
                <c:pt idx="136">
                  <c:v>0.848546659867415</c:v>
                </c:pt>
                <c:pt idx="137">
                  <c:v>0.848546659867415</c:v>
                </c:pt>
                <c:pt idx="138">
                  <c:v>0.848546659867415</c:v>
                </c:pt>
                <c:pt idx="139">
                  <c:v>0.848546659867415</c:v>
                </c:pt>
                <c:pt idx="140">
                  <c:v>0.848546659867415</c:v>
                </c:pt>
                <c:pt idx="141">
                  <c:v>0.848546659867415</c:v>
                </c:pt>
                <c:pt idx="142">
                  <c:v>0.848546659867415</c:v>
                </c:pt>
                <c:pt idx="143">
                  <c:v>0.848546659867415</c:v>
                </c:pt>
                <c:pt idx="144">
                  <c:v>0.848546659867415</c:v>
                </c:pt>
                <c:pt idx="145">
                  <c:v>0.848546659867415</c:v>
                </c:pt>
                <c:pt idx="146">
                  <c:v>0.848546659867415</c:v>
                </c:pt>
                <c:pt idx="147">
                  <c:v>0.848546659867415</c:v>
                </c:pt>
                <c:pt idx="148">
                  <c:v>0.848546659867415</c:v>
                </c:pt>
                <c:pt idx="149">
                  <c:v>0.848546659867415</c:v>
                </c:pt>
                <c:pt idx="150">
                  <c:v>0.84038755736869</c:v>
                </c:pt>
                <c:pt idx="151">
                  <c:v>0.84038755736869</c:v>
                </c:pt>
                <c:pt idx="152">
                  <c:v>0.84038755736869</c:v>
                </c:pt>
                <c:pt idx="153">
                  <c:v>0.84038755736869</c:v>
                </c:pt>
                <c:pt idx="154">
                  <c:v>0.84038755736869</c:v>
                </c:pt>
                <c:pt idx="155">
                  <c:v>0.84038755736869</c:v>
                </c:pt>
                <c:pt idx="156">
                  <c:v>0.84038755736869</c:v>
                </c:pt>
                <c:pt idx="157">
                  <c:v>0.84038755736869</c:v>
                </c:pt>
                <c:pt idx="158">
                  <c:v>0.84038755736869</c:v>
                </c:pt>
                <c:pt idx="159">
                  <c:v>0.84038755736869</c:v>
                </c:pt>
                <c:pt idx="160">
                  <c:v>0.84038755736869</c:v>
                </c:pt>
                <c:pt idx="161">
                  <c:v>0.84038755736869</c:v>
                </c:pt>
                <c:pt idx="162">
                  <c:v>0.832228454869965</c:v>
                </c:pt>
                <c:pt idx="163">
                  <c:v>0.832228454869965</c:v>
                </c:pt>
                <c:pt idx="164">
                  <c:v>0.832228454869965</c:v>
                </c:pt>
                <c:pt idx="165">
                  <c:v>0.832228454869965</c:v>
                </c:pt>
                <c:pt idx="166">
                  <c:v>0.832228454869965</c:v>
                </c:pt>
                <c:pt idx="167">
                  <c:v>0.832228454869965</c:v>
                </c:pt>
                <c:pt idx="168">
                  <c:v>0.832228454869965</c:v>
                </c:pt>
                <c:pt idx="169">
                  <c:v>0.832228454869965</c:v>
                </c:pt>
                <c:pt idx="170">
                  <c:v>0.832228454869965</c:v>
                </c:pt>
                <c:pt idx="171">
                  <c:v>0.82406935237124</c:v>
                </c:pt>
                <c:pt idx="172">
                  <c:v>0.82406935237124</c:v>
                </c:pt>
                <c:pt idx="173">
                  <c:v>0.82406935237124</c:v>
                </c:pt>
                <c:pt idx="174">
                  <c:v>0.82406935237124</c:v>
                </c:pt>
                <c:pt idx="175">
                  <c:v>0.82406935237124</c:v>
                </c:pt>
                <c:pt idx="176">
                  <c:v>0.82406935237124</c:v>
                </c:pt>
                <c:pt idx="177">
                  <c:v>0.82406935237124</c:v>
                </c:pt>
                <c:pt idx="178">
                  <c:v>0.82406935237124</c:v>
                </c:pt>
                <c:pt idx="179">
                  <c:v>0.82406935237124</c:v>
                </c:pt>
                <c:pt idx="180">
                  <c:v>0.82406935237124</c:v>
                </c:pt>
                <c:pt idx="181">
                  <c:v>0.815828658847527</c:v>
                </c:pt>
                <c:pt idx="182">
                  <c:v>0.815828658847527</c:v>
                </c:pt>
                <c:pt idx="183">
                  <c:v>0.807587965323815</c:v>
                </c:pt>
                <c:pt idx="184">
                  <c:v>0.799347271800102</c:v>
                </c:pt>
                <c:pt idx="185">
                  <c:v>0.799347271800102</c:v>
                </c:pt>
                <c:pt idx="186">
                  <c:v>0.799347271800102</c:v>
                </c:pt>
                <c:pt idx="187">
                  <c:v>0.799347271800102</c:v>
                </c:pt>
                <c:pt idx="188">
                  <c:v>0.799347271800102</c:v>
                </c:pt>
                <c:pt idx="189">
                  <c:v>0.799347271800102</c:v>
                </c:pt>
                <c:pt idx="190">
                  <c:v>0.799347271800102</c:v>
                </c:pt>
                <c:pt idx="191">
                  <c:v>0.799347271800102</c:v>
                </c:pt>
                <c:pt idx="192">
                  <c:v>0.799347271800102</c:v>
                </c:pt>
                <c:pt idx="193">
                  <c:v>0.799347271800102</c:v>
                </c:pt>
                <c:pt idx="194">
                  <c:v>0.799347271800102</c:v>
                </c:pt>
                <c:pt idx="195">
                  <c:v>0.799347271800102</c:v>
                </c:pt>
                <c:pt idx="196">
                  <c:v>0.799347271800102</c:v>
                </c:pt>
                <c:pt idx="197">
                  <c:v>0.799347271800102</c:v>
                </c:pt>
                <c:pt idx="198">
                  <c:v>0.799347271800102</c:v>
                </c:pt>
                <c:pt idx="199">
                  <c:v>0.79110657827639</c:v>
                </c:pt>
                <c:pt idx="200">
                  <c:v>0.79110657827639</c:v>
                </c:pt>
                <c:pt idx="201">
                  <c:v>0.79110657827639</c:v>
                </c:pt>
                <c:pt idx="202">
                  <c:v>0.782865884752678</c:v>
                </c:pt>
                <c:pt idx="203">
                  <c:v>0.782865884752678</c:v>
                </c:pt>
                <c:pt idx="204">
                  <c:v>0.782865884752678</c:v>
                </c:pt>
                <c:pt idx="205">
                  <c:v>0.782865884752678</c:v>
                </c:pt>
                <c:pt idx="206">
                  <c:v>0.782865884752678</c:v>
                </c:pt>
                <c:pt idx="207">
                  <c:v>0.782865884752678</c:v>
                </c:pt>
                <c:pt idx="208">
                  <c:v>0.782865884752678</c:v>
                </c:pt>
                <c:pt idx="209">
                  <c:v>0.782865884752678</c:v>
                </c:pt>
                <c:pt idx="210">
                  <c:v>0.782865884752678</c:v>
                </c:pt>
                <c:pt idx="211">
                  <c:v>0.782865884752678</c:v>
                </c:pt>
                <c:pt idx="212">
                  <c:v>0.782865884752678</c:v>
                </c:pt>
                <c:pt idx="213">
                  <c:v>0.782865884752678</c:v>
                </c:pt>
                <c:pt idx="214">
                  <c:v>0.782865884752678</c:v>
                </c:pt>
                <c:pt idx="215">
                  <c:v>0.774625191228965</c:v>
                </c:pt>
                <c:pt idx="216">
                  <c:v>0.774625191228965</c:v>
                </c:pt>
                <c:pt idx="217">
                  <c:v>0.766384497705253</c:v>
                </c:pt>
                <c:pt idx="218">
                  <c:v>0.766384497705253</c:v>
                </c:pt>
                <c:pt idx="219">
                  <c:v>0.766384497705253</c:v>
                </c:pt>
                <c:pt idx="220">
                  <c:v>0.766384497705253</c:v>
                </c:pt>
                <c:pt idx="221">
                  <c:v>0.766384497705253</c:v>
                </c:pt>
                <c:pt idx="222">
                  <c:v>0.766384497705253</c:v>
                </c:pt>
                <c:pt idx="223">
                  <c:v>0.766384497705253</c:v>
                </c:pt>
                <c:pt idx="224">
                  <c:v>0.766384497705253</c:v>
                </c:pt>
                <c:pt idx="225">
                  <c:v>0.766384497705253</c:v>
                </c:pt>
                <c:pt idx="226">
                  <c:v>0.766384497705253</c:v>
                </c:pt>
                <c:pt idx="227">
                  <c:v>0.766384497705253</c:v>
                </c:pt>
                <c:pt idx="228">
                  <c:v>0.766384497705253</c:v>
                </c:pt>
                <c:pt idx="229">
                  <c:v>0.758054231425848</c:v>
                </c:pt>
                <c:pt idx="230">
                  <c:v>0.758054231425848</c:v>
                </c:pt>
                <c:pt idx="231">
                  <c:v>0.749723965146443</c:v>
                </c:pt>
                <c:pt idx="232">
                  <c:v>0.749723965146443</c:v>
                </c:pt>
                <c:pt idx="233">
                  <c:v>0.741393698867038</c:v>
                </c:pt>
                <c:pt idx="234">
                  <c:v>0.741393698867038</c:v>
                </c:pt>
                <c:pt idx="235">
                  <c:v>0.741393698867038</c:v>
                </c:pt>
                <c:pt idx="236">
                  <c:v>0.741393698867038</c:v>
                </c:pt>
                <c:pt idx="237">
                  <c:v>0.741393698867038</c:v>
                </c:pt>
                <c:pt idx="238">
                  <c:v>0.741393698867038</c:v>
                </c:pt>
                <c:pt idx="239">
                  <c:v>0.741393698867038</c:v>
                </c:pt>
                <c:pt idx="240">
                  <c:v>0.741393698867038</c:v>
                </c:pt>
                <c:pt idx="241">
                  <c:v>0.741393698867038</c:v>
                </c:pt>
                <c:pt idx="242">
                  <c:v>0.733063432587633</c:v>
                </c:pt>
                <c:pt idx="243">
                  <c:v>0.733063432587633</c:v>
                </c:pt>
                <c:pt idx="244">
                  <c:v>0.733063432587633</c:v>
                </c:pt>
                <c:pt idx="245">
                  <c:v>0.733063432587633</c:v>
                </c:pt>
                <c:pt idx="246">
                  <c:v>0.733063432587633</c:v>
                </c:pt>
                <c:pt idx="247">
                  <c:v>0.733063432587633</c:v>
                </c:pt>
                <c:pt idx="248">
                  <c:v>0.733063432587633</c:v>
                </c:pt>
                <c:pt idx="249">
                  <c:v>0.733063432587633</c:v>
                </c:pt>
                <c:pt idx="250">
                  <c:v>0.733063432587633</c:v>
                </c:pt>
                <c:pt idx="251">
                  <c:v>0.733063432587633</c:v>
                </c:pt>
                <c:pt idx="252">
                  <c:v>0.733063432587633</c:v>
                </c:pt>
                <c:pt idx="253">
                  <c:v>0.733063432587633</c:v>
                </c:pt>
                <c:pt idx="254">
                  <c:v>0.733063432587633</c:v>
                </c:pt>
                <c:pt idx="255">
                  <c:v>0.733063432587633</c:v>
                </c:pt>
                <c:pt idx="256">
                  <c:v>0.733063432587633</c:v>
                </c:pt>
                <c:pt idx="257">
                  <c:v>0.733063432587633</c:v>
                </c:pt>
                <c:pt idx="258">
                  <c:v>0.733063432587633</c:v>
                </c:pt>
                <c:pt idx="259">
                  <c:v>0.733063432587633</c:v>
                </c:pt>
                <c:pt idx="260">
                  <c:v>0.733063432587633</c:v>
                </c:pt>
                <c:pt idx="261">
                  <c:v>0.733063432587633</c:v>
                </c:pt>
                <c:pt idx="262">
                  <c:v>0.724733166308228</c:v>
                </c:pt>
                <c:pt idx="263">
                  <c:v>0.724733166308228</c:v>
                </c:pt>
                <c:pt idx="264">
                  <c:v>0.724733166308228</c:v>
                </c:pt>
                <c:pt idx="265">
                  <c:v>0.724733166308228</c:v>
                </c:pt>
                <c:pt idx="266">
                  <c:v>0.724733166308228</c:v>
                </c:pt>
                <c:pt idx="267">
                  <c:v>0.724733166308228</c:v>
                </c:pt>
                <c:pt idx="268">
                  <c:v>0.724733166308228</c:v>
                </c:pt>
                <c:pt idx="269">
                  <c:v>0.724733166308228</c:v>
                </c:pt>
                <c:pt idx="270">
                  <c:v>0.724733166308228</c:v>
                </c:pt>
                <c:pt idx="271">
                  <c:v>0.724733166308228</c:v>
                </c:pt>
                <c:pt idx="272">
                  <c:v>0.724733166308228</c:v>
                </c:pt>
                <c:pt idx="273">
                  <c:v>0.724733166308228</c:v>
                </c:pt>
                <c:pt idx="274">
                  <c:v>0.724733166308228</c:v>
                </c:pt>
                <c:pt idx="275">
                  <c:v>0.724733166308228</c:v>
                </c:pt>
                <c:pt idx="276">
                  <c:v>0.724733166308228</c:v>
                </c:pt>
                <c:pt idx="277">
                  <c:v>0.724733166308228</c:v>
                </c:pt>
                <c:pt idx="278">
                  <c:v>0.724733166308228</c:v>
                </c:pt>
                <c:pt idx="279">
                  <c:v>0.724733166308228</c:v>
                </c:pt>
                <c:pt idx="280">
                  <c:v>0.724733166308228</c:v>
                </c:pt>
                <c:pt idx="281">
                  <c:v>0.724733166308228</c:v>
                </c:pt>
                <c:pt idx="282">
                  <c:v>0.724733166308228</c:v>
                </c:pt>
                <c:pt idx="283">
                  <c:v>0.724733166308228</c:v>
                </c:pt>
                <c:pt idx="284">
                  <c:v>0.724733166308228</c:v>
                </c:pt>
                <c:pt idx="285">
                  <c:v>0.724733166308228</c:v>
                </c:pt>
                <c:pt idx="286">
                  <c:v>0.724733166308228</c:v>
                </c:pt>
                <c:pt idx="287">
                  <c:v>0.724733166308228</c:v>
                </c:pt>
                <c:pt idx="288">
                  <c:v>0.724733166308228</c:v>
                </c:pt>
                <c:pt idx="289">
                  <c:v>0.724733166308228</c:v>
                </c:pt>
                <c:pt idx="290">
                  <c:v>0.724733166308228</c:v>
                </c:pt>
                <c:pt idx="291">
                  <c:v>0.724733166308228</c:v>
                </c:pt>
                <c:pt idx="292">
                  <c:v>0.724733166308228</c:v>
                </c:pt>
                <c:pt idx="293">
                  <c:v>0.724733166308228</c:v>
                </c:pt>
                <c:pt idx="294">
                  <c:v>0.724733166308228</c:v>
                </c:pt>
                <c:pt idx="295">
                  <c:v>0.724733166308228</c:v>
                </c:pt>
                <c:pt idx="296">
                  <c:v>0.724733166308228</c:v>
                </c:pt>
                <c:pt idx="297">
                  <c:v>0.724733166308228</c:v>
                </c:pt>
                <c:pt idx="298">
                  <c:v>0.724733166308228</c:v>
                </c:pt>
                <c:pt idx="299">
                  <c:v>0.724733166308228</c:v>
                </c:pt>
                <c:pt idx="300">
                  <c:v>0.724733166308228</c:v>
                </c:pt>
                <c:pt idx="301">
                  <c:v>0.724733166308228</c:v>
                </c:pt>
                <c:pt idx="302">
                  <c:v>0.724733166308228</c:v>
                </c:pt>
                <c:pt idx="303">
                  <c:v>0.724733166308228</c:v>
                </c:pt>
                <c:pt idx="304">
                  <c:v>0.724733166308228</c:v>
                </c:pt>
                <c:pt idx="305">
                  <c:v>0.724733166308228</c:v>
                </c:pt>
                <c:pt idx="306">
                  <c:v>0.724733166308228</c:v>
                </c:pt>
                <c:pt idx="307">
                  <c:v>0.724733166308228</c:v>
                </c:pt>
                <c:pt idx="308">
                  <c:v>0.724733166308228</c:v>
                </c:pt>
                <c:pt idx="309">
                  <c:v>0.724733166308228</c:v>
                </c:pt>
                <c:pt idx="310">
                  <c:v>0.724733166308228</c:v>
                </c:pt>
                <c:pt idx="311">
                  <c:v>0.724733166308228</c:v>
                </c:pt>
                <c:pt idx="312">
                  <c:v>0.724733166308228</c:v>
                </c:pt>
                <c:pt idx="313">
                  <c:v>0.716402900028823</c:v>
                </c:pt>
                <c:pt idx="314">
                  <c:v>0.716402900028823</c:v>
                </c:pt>
                <c:pt idx="315">
                  <c:v>0.716402900028823</c:v>
                </c:pt>
                <c:pt idx="316">
                  <c:v>0.716402900028823</c:v>
                </c:pt>
                <c:pt idx="317">
                  <c:v>0.716402900028823</c:v>
                </c:pt>
                <c:pt idx="318">
                  <c:v>0.716402900028823</c:v>
                </c:pt>
                <c:pt idx="319">
                  <c:v>0.716402900028823</c:v>
                </c:pt>
                <c:pt idx="320">
                  <c:v>0.716402900028823</c:v>
                </c:pt>
                <c:pt idx="321">
                  <c:v>0.716402900028823</c:v>
                </c:pt>
                <c:pt idx="322">
                  <c:v>0.708072633749419</c:v>
                </c:pt>
                <c:pt idx="323">
                  <c:v>0.708072633749419</c:v>
                </c:pt>
                <c:pt idx="324">
                  <c:v>0.708072633749419</c:v>
                </c:pt>
                <c:pt idx="325">
                  <c:v>0.708072633749419</c:v>
                </c:pt>
                <c:pt idx="326">
                  <c:v>0.708072633749419</c:v>
                </c:pt>
                <c:pt idx="327">
                  <c:v>0.708072633749419</c:v>
                </c:pt>
                <c:pt idx="328">
                  <c:v>0.708072633749419</c:v>
                </c:pt>
                <c:pt idx="329">
                  <c:v>0.708072633749419</c:v>
                </c:pt>
                <c:pt idx="330">
                  <c:v>0.708072633749419</c:v>
                </c:pt>
                <c:pt idx="331">
                  <c:v>0.708072633749419</c:v>
                </c:pt>
                <c:pt idx="332">
                  <c:v>0.708072633749419</c:v>
                </c:pt>
                <c:pt idx="333">
                  <c:v>0.708072633749419</c:v>
                </c:pt>
                <c:pt idx="334">
                  <c:v>0.708072633749419</c:v>
                </c:pt>
                <c:pt idx="335">
                  <c:v>0.708072633749419</c:v>
                </c:pt>
                <c:pt idx="336">
                  <c:v>0.708072633749419</c:v>
                </c:pt>
                <c:pt idx="337">
                  <c:v>0.708072633749419</c:v>
                </c:pt>
                <c:pt idx="338">
                  <c:v>0.708072633749419</c:v>
                </c:pt>
                <c:pt idx="339">
                  <c:v>0.708072633749419</c:v>
                </c:pt>
                <c:pt idx="340">
                  <c:v>0.708072633749419</c:v>
                </c:pt>
                <c:pt idx="341">
                  <c:v>0.708072633749419</c:v>
                </c:pt>
                <c:pt idx="342">
                  <c:v>0.708072633749419</c:v>
                </c:pt>
                <c:pt idx="343">
                  <c:v>0.708072633749419</c:v>
                </c:pt>
                <c:pt idx="344">
                  <c:v>0.708072633749419</c:v>
                </c:pt>
                <c:pt idx="345">
                  <c:v>0.699643197633354</c:v>
                </c:pt>
                <c:pt idx="346">
                  <c:v>0.699643197633354</c:v>
                </c:pt>
                <c:pt idx="347">
                  <c:v>0.699643197633354</c:v>
                </c:pt>
                <c:pt idx="348">
                  <c:v>0.699643197633354</c:v>
                </c:pt>
                <c:pt idx="349">
                  <c:v>0.699643197633354</c:v>
                </c:pt>
                <c:pt idx="350">
                  <c:v>0.699643197633354</c:v>
                </c:pt>
                <c:pt idx="351">
                  <c:v>0.699643197633354</c:v>
                </c:pt>
                <c:pt idx="352">
                  <c:v>0.699643197633354</c:v>
                </c:pt>
                <c:pt idx="353">
                  <c:v>0.691213761517289</c:v>
                </c:pt>
                <c:pt idx="354">
                  <c:v>0.691213761517289</c:v>
                </c:pt>
                <c:pt idx="355">
                  <c:v>0.691213761517289</c:v>
                </c:pt>
                <c:pt idx="356">
                  <c:v>0.691213761517289</c:v>
                </c:pt>
                <c:pt idx="357">
                  <c:v>0.691213761517289</c:v>
                </c:pt>
                <c:pt idx="358">
                  <c:v>0.691213761517289</c:v>
                </c:pt>
                <c:pt idx="359">
                  <c:v>0.691213761517289</c:v>
                </c:pt>
                <c:pt idx="360">
                  <c:v>0.691213761517289</c:v>
                </c:pt>
                <c:pt idx="361">
                  <c:v>0.691213761517289</c:v>
                </c:pt>
                <c:pt idx="362">
                  <c:v>0.691213761517289</c:v>
                </c:pt>
                <c:pt idx="363">
                  <c:v>0.691213761517289</c:v>
                </c:pt>
                <c:pt idx="364">
                  <c:v>0.682784325401225</c:v>
                </c:pt>
                <c:pt idx="365">
                  <c:v>0.682784325401225</c:v>
                </c:pt>
                <c:pt idx="366">
                  <c:v>0.682784325401225</c:v>
                </c:pt>
                <c:pt idx="367">
                  <c:v>0.682784325401225</c:v>
                </c:pt>
                <c:pt idx="368">
                  <c:v>0.682784325401225</c:v>
                </c:pt>
                <c:pt idx="369">
                  <c:v>0.682784325401225</c:v>
                </c:pt>
                <c:pt idx="370">
                  <c:v>0.682784325401225</c:v>
                </c:pt>
                <c:pt idx="371">
                  <c:v>0.682784325401225</c:v>
                </c:pt>
                <c:pt idx="372">
                  <c:v>0.682784325401225</c:v>
                </c:pt>
                <c:pt idx="373">
                  <c:v>0.674354889285161</c:v>
                </c:pt>
                <c:pt idx="374">
                  <c:v>0.674354889285161</c:v>
                </c:pt>
                <c:pt idx="375">
                  <c:v>0.674354889285161</c:v>
                </c:pt>
                <c:pt idx="376">
                  <c:v>0.665925453169096</c:v>
                </c:pt>
                <c:pt idx="377">
                  <c:v>0.665925453169096</c:v>
                </c:pt>
                <c:pt idx="378">
                  <c:v>0.665925453169096</c:v>
                </c:pt>
                <c:pt idx="379">
                  <c:v>0.665925453169096</c:v>
                </c:pt>
                <c:pt idx="380">
                  <c:v>0.665925453169096</c:v>
                </c:pt>
                <c:pt idx="381">
                  <c:v>0.665925453169096</c:v>
                </c:pt>
                <c:pt idx="382">
                  <c:v>0.665925453169096</c:v>
                </c:pt>
                <c:pt idx="383">
                  <c:v>0.665925453169096</c:v>
                </c:pt>
                <c:pt idx="384">
                  <c:v>0.665925453169096</c:v>
                </c:pt>
                <c:pt idx="385">
                  <c:v>0.665925453169096</c:v>
                </c:pt>
                <c:pt idx="386">
                  <c:v>0.665925453169096</c:v>
                </c:pt>
                <c:pt idx="387">
                  <c:v>0.665925453169096</c:v>
                </c:pt>
                <c:pt idx="388">
                  <c:v>0.665925453169096</c:v>
                </c:pt>
                <c:pt idx="389">
                  <c:v>0.665925453169096</c:v>
                </c:pt>
                <c:pt idx="390">
                  <c:v>0.657496017053032</c:v>
                </c:pt>
                <c:pt idx="391">
                  <c:v>0.657496017053032</c:v>
                </c:pt>
                <c:pt idx="392">
                  <c:v>0.657496017053032</c:v>
                </c:pt>
                <c:pt idx="393">
                  <c:v>0.657496017053032</c:v>
                </c:pt>
                <c:pt idx="394">
                  <c:v>0.657496017053032</c:v>
                </c:pt>
                <c:pt idx="395">
                  <c:v>0.657496017053032</c:v>
                </c:pt>
                <c:pt idx="396">
                  <c:v>0.657496017053032</c:v>
                </c:pt>
                <c:pt idx="397">
                  <c:v>0.657496017053032</c:v>
                </c:pt>
                <c:pt idx="398">
                  <c:v>0.657496017053032</c:v>
                </c:pt>
                <c:pt idx="399">
                  <c:v>0.657496017053032</c:v>
                </c:pt>
                <c:pt idx="400">
                  <c:v>0.657496017053032</c:v>
                </c:pt>
                <c:pt idx="401">
                  <c:v>0.657496017053032</c:v>
                </c:pt>
                <c:pt idx="402">
                  <c:v>0.657496017053032</c:v>
                </c:pt>
                <c:pt idx="403">
                  <c:v>0.657496017053032</c:v>
                </c:pt>
                <c:pt idx="404">
                  <c:v>0.657496017053032</c:v>
                </c:pt>
                <c:pt idx="405">
                  <c:v>0.657496017053032</c:v>
                </c:pt>
                <c:pt idx="406">
                  <c:v>0.657496017053032</c:v>
                </c:pt>
                <c:pt idx="407">
                  <c:v>0.657496017053032</c:v>
                </c:pt>
                <c:pt idx="408">
                  <c:v>0.657496017053032</c:v>
                </c:pt>
                <c:pt idx="409">
                  <c:v>0.657496017053032</c:v>
                </c:pt>
                <c:pt idx="410">
                  <c:v>0.657496017053032</c:v>
                </c:pt>
                <c:pt idx="411">
                  <c:v>0.657496017053032</c:v>
                </c:pt>
                <c:pt idx="412">
                  <c:v>0.657496017053032</c:v>
                </c:pt>
                <c:pt idx="413">
                  <c:v>0.657496017053032</c:v>
                </c:pt>
                <c:pt idx="414">
                  <c:v>0.657496017053032</c:v>
                </c:pt>
                <c:pt idx="415">
                  <c:v>0.657496017053032</c:v>
                </c:pt>
                <c:pt idx="416">
                  <c:v>0.649066580936967</c:v>
                </c:pt>
                <c:pt idx="417">
                  <c:v>0.649066580936967</c:v>
                </c:pt>
                <c:pt idx="418">
                  <c:v>0.649066580936967</c:v>
                </c:pt>
                <c:pt idx="419">
                  <c:v>0.649066580936967</c:v>
                </c:pt>
                <c:pt idx="420">
                  <c:v>0.640637144820902</c:v>
                </c:pt>
                <c:pt idx="421">
                  <c:v>0.640637144820902</c:v>
                </c:pt>
                <c:pt idx="422">
                  <c:v>0.640637144820902</c:v>
                </c:pt>
                <c:pt idx="423">
                  <c:v>0.640637144820902</c:v>
                </c:pt>
                <c:pt idx="424">
                  <c:v>0.640637144820902</c:v>
                </c:pt>
                <c:pt idx="425">
                  <c:v>0.640637144820902</c:v>
                </c:pt>
                <c:pt idx="426">
                  <c:v>0.640637144820902</c:v>
                </c:pt>
                <c:pt idx="427">
                  <c:v>0.640637144820902</c:v>
                </c:pt>
                <c:pt idx="428">
                  <c:v>0.640637144820902</c:v>
                </c:pt>
                <c:pt idx="429">
                  <c:v>0.640637144820902</c:v>
                </c:pt>
                <c:pt idx="430">
                  <c:v>0.640637144820902</c:v>
                </c:pt>
                <c:pt idx="431">
                  <c:v>0.640637144820902</c:v>
                </c:pt>
                <c:pt idx="432">
                  <c:v>0.640637144820902</c:v>
                </c:pt>
                <c:pt idx="433">
                  <c:v>0.640637144820902</c:v>
                </c:pt>
                <c:pt idx="434">
                  <c:v>0.640637144820902</c:v>
                </c:pt>
                <c:pt idx="435">
                  <c:v>0.640637144820902</c:v>
                </c:pt>
                <c:pt idx="436">
                  <c:v>0.640637144820902</c:v>
                </c:pt>
                <c:pt idx="437">
                  <c:v>0.640637144820902</c:v>
                </c:pt>
                <c:pt idx="438">
                  <c:v>0.640637144820902</c:v>
                </c:pt>
                <c:pt idx="439">
                  <c:v>0.640637144820902</c:v>
                </c:pt>
                <c:pt idx="440">
                  <c:v>0.640637144820902</c:v>
                </c:pt>
                <c:pt idx="441">
                  <c:v>0.640637144820902</c:v>
                </c:pt>
                <c:pt idx="442">
                  <c:v>0.640637144820902</c:v>
                </c:pt>
                <c:pt idx="443">
                  <c:v>0.640637144820902</c:v>
                </c:pt>
                <c:pt idx="444">
                  <c:v>0.640637144820902</c:v>
                </c:pt>
                <c:pt idx="445">
                  <c:v>0.640637144820902</c:v>
                </c:pt>
                <c:pt idx="446">
                  <c:v>0.640637144820902</c:v>
                </c:pt>
                <c:pt idx="447">
                  <c:v>0.632207708704838</c:v>
                </c:pt>
                <c:pt idx="448">
                  <c:v>0.632207708704838</c:v>
                </c:pt>
                <c:pt idx="449">
                  <c:v>0.623778272588774</c:v>
                </c:pt>
                <c:pt idx="450">
                  <c:v>0.623778272588774</c:v>
                </c:pt>
                <c:pt idx="451">
                  <c:v>0.623778272588774</c:v>
                </c:pt>
                <c:pt idx="452">
                  <c:v>0.623778272588774</c:v>
                </c:pt>
                <c:pt idx="453">
                  <c:v>0.623778272588774</c:v>
                </c:pt>
                <c:pt idx="454">
                  <c:v>0.623778272588774</c:v>
                </c:pt>
                <c:pt idx="455">
                  <c:v>0.623778272588774</c:v>
                </c:pt>
                <c:pt idx="456">
                  <c:v>0.623778272588774</c:v>
                </c:pt>
                <c:pt idx="457">
                  <c:v>0.623778272588774</c:v>
                </c:pt>
                <c:pt idx="458">
                  <c:v>0.623778272588774</c:v>
                </c:pt>
                <c:pt idx="459">
                  <c:v>0.615348836472709</c:v>
                </c:pt>
                <c:pt idx="460">
                  <c:v>0.606919400356645</c:v>
                </c:pt>
                <c:pt idx="461">
                  <c:v>0.606919400356645</c:v>
                </c:pt>
                <c:pt idx="462">
                  <c:v>0.606919400356645</c:v>
                </c:pt>
                <c:pt idx="463">
                  <c:v>0.606919400356645</c:v>
                </c:pt>
                <c:pt idx="464">
                  <c:v>0.59848996424058</c:v>
                </c:pt>
                <c:pt idx="465">
                  <c:v>0.59848996424058</c:v>
                </c:pt>
                <c:pt idx="466">
                  <c:v>0.59848996424058</c:v>
                </c:pt>
                <c:pt idx="467">
                  <c:v>0.59848996424058</c:v>
                </c:pt>
                <c:pt idx="468">
                  <c:v>0.590060528124516</c:v>
                </c:pt>
                <c:pt idx="469">
                  <c:v>0.590060528124516</c:v>
                </c:pt>
                <c:pt idx="470">
                  <c:v>0.590060528124516</c:v>
                </c:pt>
                <c:pt idx="471">
                  <c:v>0.590060528124516</c:v>
                </c:pt>
                <c:pt idx="472">
                  <c:v>0.590060528124516</c:v>
                </c:pt>
                <c:pt idx="473">
                  <c:v>0.590060528124516</c:v>
                </c:pt>
                <c:pt idx="474">
                  <c:v>0.590060528124516</c:v>
                </c:pt>
                <c:pt idx="475">
                  <c:v>0.590060528124516</c:v>
                </c:pt>
                <c:pt idx="476">
                  <c:v>0.590060528124516</c:v>
                </c:pt>
                <c:pt idx="477">
                  <c:v>0.590060528124516</c:v>
                </c:pt>
                <c:pt idx="478">
                  <c:v>0.590060528124516</c:v>
                </c:pt>
                <c:pt idx="479">
                  <c:v>0.590060528124516</c:v>
                </c:pt>
                <c:pt idx="480">
                  <c:v>0.590060528124516</c:v>
                </c:pt>
                <c:pt idx="481">
                  <c:v>0.590060528124516</c:v>
                </c:pt>
                <c:pt idx="482">
                  <c:v>0.590060528124516</c:v>
                </c:pt>
                <c:pt idx="483">
                  <c:v>0.590060528124516</c:v>
                </c:pt>
                <c:pt idx="484">
                  <c:v>0.590060528124516</c:v>
                </c:pt>
                <c:pt idx="485">
                  <c:v>0.581508926267638</c:v>
                </c:pt>
                <c:pt idx="486">
                  <c:v>0.581508926267638</c:v>
                </c:pt>
                <c:pt idx="487">
                  <c:v>0.581508926267638</c:v>
                </c:pt>
                <c:pt idx="488">
                  <c:v>0.581508926267638</c:v>
                </c:pt>
                <c:pt idx="489">
                  <c:v>0.581508926267638</c:v>
                </c:pt>
                <c:pt idx="490">
                  <c:v>0.581508926267638</c:v>
                </c:pt>
                <c:pt idx="491">
                  <c:v>0.581508926267638</c:v>
                </c:pt>
                <c:pt idx="492">
                  <c:v>0.581508926267638</c:v>
                </c:pt>
                <c:pt idx="493">
                  <c:v>0.581508926267638</c:v>
                </c:pt>
                <c:pt idx="494">
                  <c:v>0.581508926267638</c:v>
                </c:pt>
                <c:pt idx="495">
                  <c:v>0.581508926267638</c:v>
                </c:pt>
                <c:pt idx="496">
                  <c:v>0.581508926267638</c:v>
                </c:pt>
                <c:pt idx="497">
                  <c:v>0.581508926267638</c:v>
                </c:pt>
                <c:pt idx="498">
                  <c:v>0.581508926267638</c:v>
                </c:pt>
                <c:pt idx="499">
                  <c:v>0.581508926267638</c:v>
                </c:pt>
                <c:pt idx="500">
                  <c:v>0.581508926267638</c:v>
                </c:pt>
                <c:pt idx="501">
                  <c:v>0.572957324410762</c:v>
                </c:pt>
                <c:pt idx="502">
                  <c:v>0.572957324410762</c:v>
                </c:pt>
                <c:pt idx="503">
                  <c:v>0.572957324410762</c:v>
                </c:pt>
                <c:pt idx="504">
                  <c:v>0.572957324410762</c:v>
                </c:pt>
                <c:pt idx="505">
                  <c:v>0.572957324410762</c:v>
                </c:pt>
                <c:pt idx="506">
                  <c:v>0.572957324410762</c:v>
                </c:pt>
                <c:pt idx="507">
                  <c:v>0.572957324410762</c:v>
                </c:pt>
                <c:pt idx="508">
                  <c:v>0.572957324410762</c:v>
                </c:pt>
                <c:pt idx="509">
                  <c:v>0.572957324410762</c:v>
                </c:pt>
                <c:pt idx="510">
                  <c:v>0.572957324410762</c:v>
                </c:pt>
                <c:pt idx="511">
                  <c:v>0.572957324410762</c:v>
                </c:pt>
                <c:pt idx="512">
                  <c:v>0.572957324410762</c:v>
                </c:pt>
                <c:pt idx="513">
                  <c:v>0.572957324410762</c:v>
                </c:pt>
                <c:pt idx="514">
                  <c:v>0.572957324410762</c:v>
                </c:pt>
                <c:pt idx="515">
                  <c:v>0.572957324410762</c:v>
                </c:pt>
                <c:pt idx="516">
                  <c:v>0.572957324410762</c:v>
                </c:pt>
                <c:pt idx="517">
                  <c:v>0.572957324410762</c:v>
                </c:pt>
                <c:pt idx="518">
                  <c:v>0.572957324410762</c:v>
                </c:pt>
                <c:pt idx="519">
                  <c:v>0.572957324410762</c:v>
                </c:pt>
                <c:pt idx="520">
                  <c:v>0.572957324410762</c:v>
                </c:pt>
                <c:pt idx="521">
                  <c:v>0.572957324410762</c:v>
                </c:pt>
                <c:pt idx="522">
                  <c:v>0.572957324410762</c:v>
                </c:pt>
                <c:pt idx="523">
                  <c:v>0.572957324410762</c:v>
                </c:pt>
                <c:pt idx="524">
                  <c:v>0.572957324410762</c:v>
                </c:pt>
                <c:pt idx="525">
                  <c:v>0.572957324410762</c:v>
                </c:pt>
                <c:pt idx="526">
                  <c:v>0.572957324410762</c:v>
                </c:pt>
                <c:pt idx="527">
                  <c:v>0.572957324410762</c:v>
                </c:pt>
                <c:pt idx="528">
                  <c:v>0.572957324410762</c:v>
                </c:pt>
                <c:pt idx="529">
                  <c:v>0.572957324410762</c:v>
                </c:pt>
                <c:pt idx="530">
                  <c:v>0.572957324410762</c:v>
                </c:pt>
                <c:pt idx="531">
                  <c:v>0.572957324410762</c:v>
                </c:pt>
                <c:pt idx="532">
                  <c:v>0.56427615282878</c:v>
                </c:pt>
                <c:pt idx="533">
                  <c:v>0.56427615282878</c:v>
                </c:pt>
                <c:pt idx="534">
                  <c:v>0.56427615282878</c:v>
                </c:pt>
                <c:pt idx="535">
                  <c:v>0.56427615282878</c:v>
                </c:pt>
                <c:pt idx="536">
                  <c:v>0.56427615282878</c:v>
                </c:pt>
                <c:pt idx="537">
                  <c:v>0.56427615282878</c:v>
                </c:pt>
                <c:pt idx="538">
                  <c:v>0.56427615282878</c:v>
                </c:pt>
                <c:pt idx="539">
                  <c:v>0.56427615282878</c:v>
                </c:pt>
                <c:pt idx="540">
                  <c:v>0.56427615282878</c:v>
                </c:pt>
                <c:pt idx="541">
                  <c:v>0.56427615282878</c:v>
                </c:pt>
                <c:pt idx="542">
                  <c:v>0.56427615282878</c:v>
                </c:pt>
                <c:pt idx="543">
                  <c:v>0.56427615282878</c:v>
                </c:pt>
                <c:pt idx="544">
                  <c:v>0.555594981246799</c:v>
                </c:pt>
                <c:pt idx="545">
                  <c:v>0.555594981246799</c:v>
                </c:pt>
                <c:pt idx="546">
                  <c:v>0.555594981246799</c:v>
                </c:pt>
                <c:pt idx="547">
                  <c:v>0.555594981246799</c:v>
                </c:pt>
                <c:pt idx="548">
                  <c:v>0.555594981246799</c:v>
                </c:pt>
                <c:pt idx="549">
                  <c:v>0.555594981246799</c:v>
                </c:pt>
                <c:pt idx="550">
                  <c:v>0.555594981246799</c:v>
                </c:pt>
                <c:pt idx="551">
                  <c:v>0.555594981246799</c:v>
                </c:pt>
                <c:pt idx="552">
                  <c:v>0.555594981246799</c:v>
                </c:pt>
                <c:pt idx="553">
                  <c:v>0.555594981246799</c:v>
                </c:pt>
                <c:pt idx="554">
                  <c:v>0.555594981246799</c:v>
                </c:pt>
                <c:pt idx="555">
                  <c:v>0.555594981246799</c:v>
                </c:pt>
                <c:pt idx="556">
                  <c:v>0.555594981246799</c:v>
                </c:pt>
                <c:pt idx="557">
                  <c:v>0.555594981246799</c:v>
                </c:pt>
                <c:pt idx="558">
                  <c:v>0.555594981246799</c:v>
                </c:pt>
                <c:pt idx="559">
                  <c:v>0.555594981246799</c:v>
                </c:pt>
                <c:pt idx="560">
                  <c:v>0.555594981246799</c:v>
                </c:pt>
                <c:pt idx="561">
                  <c:v>0.555594981246799</c:v>
                </c:pt>
                <c:pt idx="562">
                  <c:v>0.54648686680013</c:v>
                </c:pt>
                <c:pt idx="563">
                  <c:v>0.54648686680013</c:v>
                </c:pt>
                <c:pt idx="564">
                  <c:v>0.54648686680013</c:v>
                </c:pt>
                <c:pt idx="565">
                  <c:v>0.54648686680013</c:v>
                </c:pt>
                <c:pt idx="566">
                  <c:v>0.537378752353462</c:v>
                </c:pt>
                <c:pt idx="567">
                  <c:v>0.537378752353462</c:v>
                </c:pt>
                <c:pt idx="568">
                  <c:v>0.528270637906793</c:v>
                </c:pt>
                <c:pt idx="569">
                  <c:v>0.528270637906793</c:v>
                </c:pt>
                <c:pt idx="570">
                  <c:v>0.528270637906793</c:v>
                </c:pt>
                <c:pt idx="571">
                  <c:v>0.528270637906793</c:v>
                </c:pt>
                <c:pt idx="572">
                  <c:v>0.528270637906793</c:v>
                </c:pt>
                <c:pt idx="573">
                  <c:v>0.528270637906793</c:v>
                </c:pt>
                <c:pt idx="574">
                  <c:v>0.519162523460124</c:v>
                </c:pt>
                <c:pt idx="575">
                  <c:v>0.519162523460124</c:v>
                </c:pt>
                <c:pt idx="576">
                  <c:v>0.519162523460124</c:v>
                </c:pt>
                <c:pt idx="577">
                  <c:v>0.519162523460124</c:v>
                </c:pt>
                <c:pt idx="578">
                  <c:v>0.519162523460124</c:v>
                </c:pt>
                <c:pt idx="579">
                  <c:v>0.519162523460124</c:v>
                </c:pt>
                <c:pt idx="580">
                  <c:v>0.519162523460124</c:v>
                </c:pt>
                <c:pt idx="581">
                  <c:v>0.519162523460124</c:v>
                </c:pt>
                <c:pt idx="582">
                  <c:v>0.519162523460124</c:v>
                </c:pt>
                <c:pt idx="583">
                  <c:v>0.519162523460124</c:v>
                </c:pt>
                <c:pt idx="584">
                  <c:v>0.519162523460124</c:v>
                </c:pt>
                <c:pt idx="585">
                  <c:v>0.519162523460124</c:v>
                </c:pt>
                <c:pt idx="586">
                  <c:v>0.519162523460124</c:v>
                </c:pt>
                <c:pt idx="587">
                  <c:v>0.509548402655307</c:v>
                </c:pt>
                <c:pt idx="588">
                  <c:v>0.509548402655307</c:v>
                </c:pt>
                <c:pt idx="589">
                  <c:v>0.509548402655307</c:v>
                </c:pt>
                <c:pt idx="590">
                  <c:v>0.509548402655307</c:v>
                </c:pt>
                <c:pt idx="591">
                  <c:v>0.509548402655307</c:v>
                </c:pt>
                <c:pt idx="592">
                  <c:v>0.509548402655307</c:v>
                </c:pt>
                <c:pt idx="593">
                  <c:v>0.509548402655307</c:v>
                </c:pt>
                <c:pt idx="594">
                  <c:v>0.509548402655307</c:v>
                </c:pt>
                <c:pt idx="595">
                  <c:v>0.509548402655307</c:v>
                </c:pt>
                <c:pt idx="596">
                  <c:v>0.509548402655307</c:v>
                </c:pt>
                <c:pt idx="597">
                  <c:v>0.509548402655307</c:v>
                </c:pt>
                <c:pt idx="598">
                  <c:v>0.509548402655307</c:v>
                </c:pt>
                <c:pt idx="599">
                  <c:v>0.509548402655307</c:v>
                </c:pt>
                <c:pt idx="600">
                  <c:v>0.509548402655307</c:v>
                </c:pt>
                <c:pt idx="601">
                  <c:v>0.509548402655307</c:v>
                </c:pt>
                <c:pt idx="602">
                  <c:v>0.509548402655307</c:v>
                </c:pt>
                <c:pt idx="603">
                  <c:v>0.509548402655307</c:v>
                </c:pt>
                <c:pt idx="604">
                  <c:v>0.509548402655307</c:v>
                </c:pt>
                <c:pt idx="605">
                  <c:v>0.509548402655307</c:v>
                </c:pt>
                <c:pt idx="606">
                  <c:v>0.498225104818522</c:v>
                </c:pt>
                <c:pt idx="607">
                  <c:v>0.498225104818522</c:v>
                </c:pt>
                <c:pt idx="608">
                  <c:v>0.498225104818522</c:v>
                </c:pt>
                <c:pt idx="609">
                  <c:v>0.498225104818522</c:v>
                </c:pt>
                <c:pt idx="610">
                  <c:v>0.498225104818522</c:v>
                </c:pt>
                <c:pt idx="611">
                  <c:v>0.486901806981738</c:v>
                </c:pt>
                <c:pt idx="612">
                  <c:v>0.486901806981738</c:v>
                </c:pt>
                <c:pt idx="613">
                  <c:v>0.486901806981738</c:v>
                </c:pt>
                <c:pt idx="614">
                  <c:v>0.486901806981738</c:v>
                </c:pt>
                <c:pt idx="615">
                  <c:v>0.486901806981738</c:v>
                </c:pt>
                <c:pt idx="616">
                  <c:v>0.486901806981738</c:v>
                </c:pt>
                <c:pt idx="617">
                  <c:v>0.486901806981738</c:v>
                </c:pt>
                <c:pt idx="618">
                  <c:v>0.486901806981738</c:v>
                </c:pt>
                <c:pt idx="619">
                  <c:v>0.486901806981738</c:v>
                </c:pt>
                <c:pt idx="620">
                  <c:v>0.486901806981738</c:v>
                </c:pt>
                <c:pt idx="621">
                  <c:v>0.486901806981738</c:v>
                </c:pt>
                <c:pt idx="622">
                  <c:v>0.486901806981738</c:v>
                </c:pt>
                <c:pt idx="623">
                  <c:v>0.472990326782259</c:v>
                </c:pt>
                <c:pt idx="624">
                  <c:v>0.472990326782259</c:v>
                </c:pt>
                <c:pt idx="625">
                  <c:v>0.472990326782259</c:v>
                </c:pt>
                <c:pt idx="626">
                  <c:v>0.472990326782259</c:v>
                </c:pt>
                <c:pt idx="627">
                  <c:v>0.472990326782259</c:v>
                </c:pt>
                <c:pt idx="628">
                  <c:v>0.472990326782259</c:v>
                </c:pt>
                <c:pt idx="629">
                  <c:v>0.472990326782259</c:v>
                </c:pt>
                <c:pt idx="630">
                  <c:v>0.472990326782259</c:v>
                </c:pt>
                <c:pt idx="631">
                  <c:v>0.472990326782259</c:v>
                </c:pt>
                <c:pt idx="632">
                  <c:v>0.472990326782259</c:v>
                </c:pt>
                <c:pt idx="633">
                  <c:v>0.472990326782259</c:v>
                </c:pt>
                <c:pt idx="634">
                  <c:v>0.472990326782259</c:v>
                </c:pt>
                <c:pt idx="635">
                  <c:v>0.472990326782259</c:v>
                </c:pt>
                <c:pt idx="636">
                  <c:v>0.472990326782259</c:v>
                </c:pt>
                <c:pt idx="637">
                  <c:v>0.472990326782259</c:v>
                </c:pt>
                <c:pt idx="638">
                  <c:v>0.472990326782259</c:v>
                </c:pt>
                <c:pt idx="639">
                  <c:v>0.472990326782259</c:v>
                </c:pt>
                <c:pt idx="640">
                  <c:v>0.472990326782259</c:v>
                </c:pt>
                <c:pt idx="641">
                  <c:v>0.472990326782259</c:v>
                </c:pt>
                <c:pt idx="642">
                  <c:v>0.472990326782259</c:v>
                </c:pt>
                <c:pt idx="643">
                  <c:v>0.472990326782259</c:v>
                </c:pt>
                <c:pt idx="644">
                  <c:v>0.472990326782259</c:v>
                </c:pt>
                <c:pt idx="645">
                  <c:v>0.472990326782259</c:v>
                </c:pt>
                <c:pt idx="646">
                  <c:v>0.472990326782259</c:v>
                </c:pt>
                <c:pt idx="647">
                  <c:v>0.472990326782259</c:v>
                </c:pt>
                <c:pt idx="648">
                  <c:v>0.472990326782259</c:v>
                </c:pt>
                <c:pt idx="649">
                  <c:v>0.472990326782259</c:v>
                </c:pt>
                <c:pt idx="650">
                  <c:v>0.472990326782259</c:v>
                </c:pt>
                <c:pt idx="651">
                  <c:v>0.472990326782259</c:v>
                </c:pt>
                <c:pt idx="652">
                  <c:v>0.472990326782259</c:v>
                </c:pt>
                <c:pt idx="653">
                  <c:v>0.472990326782259</c:v>
                </c:pt>
                <c:pt idx="654">
                  <c:v>0.472990326782259</c:v>
                </c:pt>
                <c:pt idx="655">
                  <c:v>0.472990326782259</c:v>
                </c:pt>
                <c:pt idx="656">
                  <c:v>0.472990326782259</c:v>
                </c:pt>
                <c:pt idx="657">
                  <c:v>0.472990326782259</c:v>
                </c:pt>
                <c:pt idx="658">
                  <c:v>0.472990326782259</c:v>
                </c:pt>
                <c:pt idx="659">
                  <c:v>0.472990326782259</c:v>
                </c:pt>
                <c:pt idx="660">
                  <c:v>0.472990326782259</c:v>
                </c:pt>
                <c:pt idx="661">
                  <c:v>0.472990326782259</c:v>
                </c:pt>
                <c:pt idx="662">
                  <c:v>0.472990326782259</c:v>
                </c:pt>
                <c:pt idx="663">
                  <c:v>0.472990326782259</c:v>
                </c:pt>
                <c:pt idx="664">
                  <c:v>0.472990326782259</c:v>
                </c:pt>
                <c:pt idx="665">
                  <c:v>0.472990326782259</c:v>
                </c:pt>
                <c:pt idx="666">
                  <c:v>0.472990326782259</c:v>
                </c:pt>
                <c:pt idx="667">
                  <c:v>0.472990326782259</c:v>
                </c:pt>
                <c:pt idx="668">
                  <c:v>0.472990326782259</c:v>
                </c:pt>
                <c:pt idx="669">
                  <c:v>0.472990326782259</c:v>
                </c:pt>
                <c:pt idx="670">
                  <c:v>0.472990326782259</c:v>
                </c:pt>
                <c:pt idx="671">
                  <c:v>0.472990326782259</c:v>
                </c:pt>
                <c:pt idx="672">
                  <c:v>0.472990326782259</c:v>
                </c:pt>
                <c:pt idx="673">
                  <c:v>0.472990326782259</c:v>
                </c:pt>
                <c:pt idx="674">
                  <c:v>0.472990326782259</c:v>
                </c:pt>
                <c:pt idx="675">
                  <c:v>0.472990326782259</c:v>
                </c:pt>
                <c:pt idx="676">
                  <c:v>0.472990326782259</c:v>
                </c:pt>
                <c:pt idx="677">
                  <c:v>0.472990326782259</c:v>
                </c:pt>
                <c:pt idx="678">
                  <c:v>0.472990326782259</c:v>
                </c:pt>
                <c:pt idx="679">
                  <c:v>0.472990326782259</c:v>
                </c:pt>
                <c:pt idx="680">
                  <c:v>0.472990326782259</c:v>
                </c:pt>
                <c:pt idx="681">
                  <c:v>0.472990326782259</c:v>
                </c:pt>
                <c:pt idx="682">
                  <c:v>0.443428431358368</c:v>
                </c:pt>
                <c:pt idx="683">
                  <c:v>0.443428431358368</c:v>
                </c:pt>
                <c:pt idx="684">
                  <c:v>0.443428431358368</c:v>
                </c:pt>
                <c:pt idx="685">
                  <c:v>0.443428431358368</c:v>
                </c:pt>
                <c:pt idx="686">
                  <c:v>0.443428431358368</c:v>
                </c:pt>
                <c:pt idx="687">
                  <c:v>0.443428431358368</c:v>
                </c:pt>
                <c:pt idx="688">
                  <c:v>0.443428431358368</c:v>
                </c:pt>
                <c:pt idx="689">
                  <c:v>0.443428431358368</c:v>
                </c:pt>
                <c:pt idx="690">
                  <c:v>0.443428431358368</c:v>
                </c:pt>
                <c:pt idx="691">
                  <c:v>0.443428431358368</c:v>
                </c:pt>
                <c:pt idx="692">
                  <c:v>0.443428431358368</c:v>
                </c:pt>
                <c:pt idx="693">
                  <c:v>0.443428431358368</c:v>
                </c:pt>
                <c:pt idx="694">
                  <c:v>0.443428431358368</c:v>
                </c:pt>
                <c:pt idx="695">
                  <c:v>0.443428431358368</c:v>
                </c:pt>
                <c:pt idx="696">
                  <c:v>0.443428431358368</c:v>
                </c:pt>
                <c:pt idx="697">
                  <c:v>0.443428431358368</c:v>
                </c:pt>
                <c:pt idx="698">
                  <c:v>0.443428431358368</c:v>
                </c:pt>
                <c:pt idx="699">
                  <c:v>0.443428431358368</c:v>
                </c:pt>
                <c:pt idx="700">
                  <c:v>0.443428431358368</c:v>
                </c:pt>
                <c:pt idx="701">
                  <c:v>0.443428431358368</c:v>
                </c:pt>
                <c:pt idx="702">
                  <c:v>0.443428431358368</c:v>
                </c:pt>
                <c:pt idx="703">
                  <c:v>0.443428431358368</c:v>
                </c:pt>
                <c:pt idx="704">
                  <c:v>0.443428431358368</c:v>
                </c:pt>
                <c:pt idx="705">
                  <c:v>0.443428431358368</c:v>
                </c:pt>
                <c:pt idx="706">
                  <c:v>0.443428431358368</c:v>
                </c:pt>
                <c:pt idx="707">
                  <c:v>0.443428431358368</c:v>
                </c:pt>
                <c:pt idx="708">
                  <c:v>0.443428431358368</c:v>
                </c:pt>
                <c:pt idx="709">
                  <c:v>0.443428431358368</c:v>
                </c:pt>
                <c:pt idx="710">
                  <c:v>0.443428431358368</c:v>
                </c:pt>
                <c:pt idx="711">
                  <c:v>0.443428431358368</c:v>
                </c:pt>
                <c:pt idx="712">
                  <c:v>0.443428431358368</c:v>
                </c:pt>
                <c:pt idx="713">
                  <c:v>0.443428431358368</c:v>
                </c:pt>
                <c:pt idx="714">
                  <c:v>0.443428431358368</c:v>
                </c:pt>
                <c:pt idx="715">
                  <c:v>0.443428431358368</c:v>
                </c:pt>
                <c:pt idx="716">
                  <c:v>0.443428431358368</c:v>
                </c:pt>
                <c:pt idx="717">
                  <c:v>0.443428431358368</c:v>
                </c:pt>
                <c:pt idx="718">
                  <c:v>0.443428431358368</c:v>
                </c:pt>
                <c:pt idx="719">
                  <c:v>0.443428431358368</c:v>
                </c:pt>
                <c:pt idx="720">
                  <c:v>0.443428431358368</c:v>
                </c:pt>
                <c:pt idx="721">
                  <c:v>0.443428431358368</c:v>
                </c:pt>
                <c:pt idx="722">
                  <c:v>0.443428431358368</c:v>
                </c:pt>
                <c:pt idx="723">
                  <c:v>0.443428431358368</c:v>
                </c:pt>
                <c:pt idx="724">
                  <c:v>0.443428431358368</c:v>
                </c:pt>
                <c:pt idx="725">
                  <c:v>0.443428431358368</c:v>
                </c:pt>
                <c:pt idx="726">
                  <c:v>0.443428431358368</c:v>
                </c:pt>
                <c:pt idx="727">
                  <c:v>0.443428431358368</c:v>
                </c:pt>
                <c:pt idx="728">
                  <c:v>0.443428431358368</c:v>
                </c:pt>
                <c:pt idx="729">
                  <c:v>0.443428431358368</c:v>
                </c:pt>
                <c:pt idx="730">
                  <c:v>0.443428431358368</c:v>
                </c:pt>
                <c:pt idx="731">
                  <c:v>0.443428431358368</c:v>
                </c:pt>
                <c:pt idx="732">
                  <c:v>0.443428431358368</c:v>
                </c:pt>
                <c:pt idx="733">
                  <c:v>0.443428431358368</c:v>
                </c:pt>
                <c:pt idx="734">
                  <c:v>0.443428431358368</c:v>
                </c:pt>
                <c:pt idx="735">
                  <c:v>0.443428431358368</c:v>
                </c:pt>
                <c:pt idx="736">
                  <c:v>0.443428431358368</c:v>
                </c:pt>
                <c:pt idx="737">
                  <c:v>0.443428431358368</c:v>
                </c:pt>
                <c:pt idx="738">
                  <c:v>0.443428431358368</c:v>
                </c:pt>
                <c:pt idx="739">
                  <c:v>0.443428431358368</c:v>
                </c:pt>
                <c:pt idx="740">
                  <c:v>0.443428431358368</c:v>
                </c:pt>
                <c:pt idx="741">
                  <c:v>0.443428431358368</c:v>
                </c:pt>
                <c:pt idx="742">
                  <c:v>0.443428431358368</c:v>
                </c:pt>
                <c:pt idx="743">
                  <c:v>0.443428431358368</c:v>
                </c:pt>
                <c:pt idx="744">
                  <c:v>0.443428431358368</c:v>
                </c:pt>
                <c:pt idx="745">
                  <c:v>0.443428431358368</c:v>
                </c:pt>
                <c:pt idx="746">
                  <c:v>0.443428431358368</c:v>
                </c:pt>
                <c:pt idx="747">
                  <c:v>0.443428431358368</c:v>
                </c:pt>
                <c:pt idx="748">
                  <c:v>0.443428431358368</c:v>
                </c:pt>
                <c:pt idx="749">
                  <c:v>0.443428431358368</c:v>
                </c:pt>
                <c:pt idx="750">
                  <c:v>0.443428431358368</c:v>
                </c:pt>
                <c:pt idx="751">
                  <c:v>0.443428431358368</c:v>
                </c:pt>
                <c:pt idx="752">
                  <c:v>0.443428431358368</c:v>
                </c:pt>
                <c:pt idx="753">
                  <c:v>0.443428431358368</c:v>
                </c:pt>
                <c:pt idx="754">
                  <c:v>0.443428431358368</c:v>
                </c:pt>
                <c:pt idx="755">
                  <c:v>0.443428431358368</c:v>
                </c:pt>
                <c:pt idx="756">
                  <c:v>0.443428431358368</c:v>
                </c:pt>
                <c:pt idx="757">
                  <c:v>0.443428431358368</c:v>
                </c:pt>
                <c:pt idx="758">
                  <c:v>0.443428431358368</c:v>
                </c:pt>
                <c:pt idx="759">
                  <c:v>0.443428431358368</c:v>
                </c:pt>
                <c:pt idx="760">
                  <c:v>0.443428431358368</c:v>
                </c:pt>
                <c:pt idx="761">
                  <c:v>0.443428431358368</c:v>
                </c:pt>
                <c:pt idx="762">
                  <c:v>0.443428431358368</c:v>
                </c:pt>
                <c:pt idx="763">
                  <c:v>0.443428431358368</c:v>
                </c:pt>
                <c:pt idx="764">
                  <c:v>0.443428431358368</c:v>
                </c:pt>
                <c:pt idx="765">
                  <c:v>0.443428431358368</c:v>
                </c:pt>
                <c:pt idx="766">
                  <c:v>0.443428431358368</c:v>
                </c:pt>
                <c:pt idx="767">
                  <c:v>0.443428431358368</c:v>
                </c:pt>
                <c:pt idx="768">
                  <c:v>0.443428431358368</c:v>
                </c:pt>
                <c:pt idx="769">
                  <c:v>0.443428431358368</c:v>
                </c:pt>
                <c:pt idx="770">
                  <c:v>0.443428431358368</c:v>
                </c:pt>
                <c:pt idx="771">
                  <c:v>0.443428431358368</c:v>
                </c:pt>
                <c:pt idx="772">
                  <c:v>0.443428431358368</c:v>
                </c:pt>
                <c:pt idx="773">
                  <c:v>0.443428431358368</c:v>
                </c:pt>
                <c:pt idx="774">
                  <c:v>0.443428431358368</c:v>
                </c:pt>
                <c:pt idx="775">
                  <c:v>0.443428431358368</c:v>
                </c:pt>
                <c:pt idx="776">
                  <c:v>0.443428431358368</c:v>
                </c:pt>
                <c:pt idx="777">
                  <c:v>0.443428431358368</c:v>
                </c:pt>
                <c:pt idx="778">
                  <c:v>0.443428431358368</c:v>
                </c:pt>
                <c:pt idx="779">
                  <c:v>0.443428431358368</c:v>
                </c:pt>
                <c:pt idx="780">
                  <c:v>0.443428431358368</c:v>
                </c:pt>
                <c:pt idx="781">
                  <c:v>0.443428431358368</c:v>
                </c:pt>
                <c:pt idx="782">
                  <c:v>0.443428431358368</c:v>
                </c:pt>
                <c:pt idx="783">
                  <c:v>0.443428431358368</c:v>
                </c:pt>
                <c:pt idx="784">
                  <c:v>0.443428431358368</c:v>
                </c:pt>
                <c:pt idx="785">
                  <c:v>0.443428431358368</c:v>
                </c:pt>
                <c:pt idx="786">
                  <c:v>0.443428431358368</c:v>
                </c:pt>
                <c:pt idx="787">
                  <c:v>0.443428431358368</c:v>
                </c:pt>
                <c:pt idx="788">
                  <c:v>0.443428431358368</c:v>
                </c:pt>
                <c:pt idx="789">
                  <c:v>0.443428431358368</c:v>
                </c:pt>
                <c:pt idx="790">
                  <c:v>0.443428431358368</c:v>
                </c:pt>
                <c:pt idx="791">
                  <c:v>0.443428431358368</c:v>
                </c:pt>
                <c:pt idx="792">
                  <c:v>0.443428431358368</c:v>
                </c:pt>
                <c:pt idx="793">
                  <c:v>0.443428431358368</c:v>
                </c:pt>
                <c:pt idx="794">
                  <c:v>0.443428431358368</c:v>
                </c:pt>
                <c:pt idx="795">
                  <c:v>0.443428431358368</c:v>
                </c:pt>
                <c:pt idx="796">
                  <c:v>0.443428431358368</c:v>
                </c:pt>
                <c:pt idx="797">
                  <c:v>0.443428431358368</c:v>
                </c:pt>
                <c:pt idx="798">
                  <c:v>0.443428431358368</c:v>
                </c:pt>
                <c:pt idx="799">
                  <c:v>0.443428431358368</c:v>
                </c:pt>
                <c:pt idx="800">
                  <c:v>0.443428431358368</c:v>
                </c:pt>
                <c:pt idx="801">
                  <c:v>0.443428431358368</c:v>
                </c:pt>
                <c:pt idx="802">
                  <c:v>0.443428431358368</c:v>
                </c:pt>
                <c:pt idx="803">
                  <c:v>0.443428431358368</c:v>
                </c:pt>
                <c:pt idx="804">
                  <c:v>0.443428431358368</c:v>
                </c:pt>
                <c:pt idx="805">
                  <c:v>0.443428431358368</c:v>
                </c:pt>
                <c:pt idx="806">
                  <c:v>0.443428431358368</c:v>
                </c:pt>
                <c:pt idx="807">
                  <c:v>0.443428431358368</c:v>
                </c:pt>
                <c:pt idx="808">
                  <c:v>0.443428431358368</c:v>
                </c:pt>
                <c:pt idx="809">
                  <c:v>0.443428431358368</c:v>
                </c:pt>
                <c:pt idx="810">
                  <c:v>0.443428431358368</c:v>
                </c:pt>
                <c:pt idx="811">
                  <c:v>0.443428431358368</c:v>
                </c:pt>
                <c:pt idx="812">
                  <c:v>0.443428431358368</c:v>
                </c:pt>
                <c:pt idx="813">
                  <c:v>0.443428431358368</c:v>
                </c:pt>
                <c:pt idx="814">
                  <c:v>0.443428431358368</c:v>
                </c:pt>
                <c:pt idx="815">
                  <c:v>0.443428431358368</c:v>
                </c:pt>
                <c:pt idx="816">
                  <c:v>0.443428431358368</c:v>
                </c:pt>
                <c:pt idx="817">
                  <c:v>0.443428431358368</c:v>
                </c:pt>
                <c:pt idx="818">
                  <c:v>0.443428431358368</c:v>
                </c:pt>
                <c:pt idx="819">
                  <c:v>0.443428431358368</c:v>
                </c:pt>
                <c:pt idx="820">
                  <c:v>0.443428431358368</c:v>
                </c:pt>
                <c:pt idx="821">
                  <c:v>0.443428431358368</c:v>
                </c:pt>
                <c:pt idx="822">
                  <c:v>0.443428431358368</c:v>
                </c:pt>
                <c:pt idx="823">
                  <c:v>0.443428431358368</c:v>
                </c:pt>
                <c:pt idx="824">
                  <c:v>0.443428431358368</c:v>
                </c:pt>
                <c:pt idx="825">
                  <c:v>0.443428431358368</c:v>
                </c:pt>
                <c:pt idx="826">
                  <c:v>0.443428431358368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E5-47AD-A43B-BC1B1A029F39}"/>
            </c:ext>
          </c:extLst>
        </c:ser>
        <c:ser>
          <c:idx val="1"/>
          <c:order val="1"/>
          <c:tx>
            <c:strRef>
              <c:f>'IMF OS PSM'!$K$1</c:f>
              <c:strCache>
                <c:ptCount val="1"/>
                <c:pt idx="0">
                  <c:v>Standard of Care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'IMF OS PSM'!$F$2:$F$1387</c:f>
              <c:numCache>
                <c:formatCode>General</c:formatCode>
                <c:ptCount val="1386"/>
                <c:pt idx="0">
                  <c:v>0.0</c:v>
                </c:pt>
                <c:pt idx="1">
                  <c:v>0.0328542094455852</c:v>
                </c:pt>
                <c:pt idx="2">
                  <c:v>0.0657084188911704</c:v>
                </c:pt>
                <c:pt idx="3">
                  <c:v>0.0985626283367557</c:v>
                </c:pt>
                <c:pt idx="4">
                  <c:v>0.131416837782341</c:v>
                </c:pt>
                <c:pt idx="5">
                  <c:v>0.164271047227926</c:v>
                </c:pt>
                <c:pt idx="6">
                  <c:v>0.197125256673511</c:v>
                </c:pt>
                <c:pt idx="7">
                  <c:v>0.229979466119097</c:v>
                </c:pt>
                <c:pt idx="8">
                  <c:v>0.262833675564682</c:v>
                </c:pt>
                <c:pt idx="9">
                  <c:v>0.295687885010267</c:v>
                </c:pt>
                <c:pt idx="10">
                  <c:v>0.328542094455852</c:v>
                </c:pt>
                <c:pt idx="11">
                  <c:v>0.361396303901437</c:v>
                </c:pt>
                <c:pt idx="12">
                  <c:v>0.394250513347023</c:v>
                </c:pt>
                <c:pt idx="13">
                  <c:v>0.427104722792608</c:v>
                </c:pt>
                <c:pt idx="14">
                  <c:v>0.459958932238193</c:v>
                </c:pt>
                <c:pt idx="15">
                  <c:v>0.492813141683778</c:v>
                </c:pt>
                <c:pt idx="16">
                  <c:v>0.525667351129363</c:v>
                </c:pt>
                <c:pt idx="17">
                  <c:v>0.558521560574949</c:v>
                </c:pt>
                <c:pt idx="18">
                  <c:v>0.591375770020534</c:v>
                </c:pt>
                <c:pt idx="19">
                  <c:v>0.624229979466119</c:v>
                </c:pt>
                <c:pt idx="20">
                  <c:v>0.657084188911704</c:v>
                </c:pt>
                <c:pt idx="21">
                  <c:v>0.68993839835729</c:v>
                </c:pt>
                <c:pt idx="22">
                  <c:v>0.722792607802875</c:v>
                </c:pt>
                <c:pt idx="23">
                  <c:v>0.75564681724846</c:v>
                </c:pt>
                <c:pt idx="24">
                  <c:v>0.788501026694045</c:v>
                </c:pt>
                <c:pt idx="25">
                  <c:v>0.82135523613963</c:v>
                </c:pt>
                <c:pt idx="26">
                  <c:v>0.854209445585216</c:v>
                </c:pt>
                <c:pt idx="27">
                  <c:v>0.887063655030801</c:v>
                </c:pt>
                <c:pt idx="28">
                  <c:v>0.919917864476386</c:v>
                </c:pt>
                <c:pt idx="29">
                  <c:v>0.952772073921971</c:v>
                </c:pt>
                <c:pt idx="30">
                  <c:v>0.985626283367556</c:v>
                </c:pt>
                <c:pt idx="31">
                  <c:v>1.018480492813142</c:v>
                </c:pt>
                <c:pt idx="32">
                  <c:v>1.051334702258727</c:v>
                </c:pt>
                <c:pt idx="33">
                  <c:v>1.084188911704312</c:v>
                </c:pt>
                <c:pt idx="34">
                  <c:v>1.117043121149898</c:v>
                </c:pt>
                <c:pt idx="35">
                  <c:v>1.149897330595482</c:v>
                </c:pt>
                <c:pt idx="36">
                  <c:v>1.182751540041068</c:v>
                </c:pt>
                <c:pt idx="37">
                  <c:v>1.215605749486653</c:v>
                </c:pt>
                <c:pt idx="38">
                  <c:v>1.248459958932238</c:v>
                </c:pt>
                <c:pt idx="39">
                  <c:v>1.281314168377823</c:v>
                </c:pt>
                <c:pt idx="40">
                  <c:v>1.314168377823409</c:v>
                </c:pt>
                <c:pt idx="41">
                  <c:v>1.347022587268994</c:v>
                </c:pt>
                <c:pt idx="42">
                  <c:v>1.379876796714579</c:v>
                </c:pt>
                <c:pt idx="43">
                  <c:v>1.412731006160164</c:v>
                </c:pt>
                <c:pt idx="44">
                  <c:v>1.44558521560575</c:v>
                </c:pt>
                <c:pt idx="45">
                  <c:v>1.478439425051335</c:v>
                </c:pt>
                <c:pt idx="46">
                  <c:v>1.51129363449692</c:v>
                </c:pt>
                <c:pt idx="47">
                  <c:v>1.544147843942506</c:v>
                </c:pt>
                <c:pt idx="48">
                  <c:v>1.57700205338809</c:v>
                </c:pt>
                <c:pt idx="49">
                  <c:v>1.609856262833675</c:v>
                </c:pt>
                <c:pt idx="50">
                  <c:v>1.642710472279261</c:v>
                </c:pt>
                <c:pt idx="51">
                  <c:v>1.675564681724846</c:v>
                </c:pt>
                <c:pt idx="52">
                  <c:v>1.708418891170431</c:v>
                </c:pt>
                <c:pt idx="53">
                  <c:v>1.741273100616017</c:v>
                </c:pt>
                <c:pt idx="54">
                  <c:v>1.774127310061602</c:v>
                </c:pt>
                <c:pt idx="55">
                  <c:v>1.806981519507187</c:v>
                </c:pt>
                <c:pt idx="56">
                  <c:v>1.839835728952772</c:v>
                </c:pt>
                <c:pt idx="57">
                  <c:v>1.872689938398358</c:v>
                </c:pt>
                <c:pt idx="58">
                  <c:v>1.905544147843942</c:v>
                </c:pt>
                <c:pt idx="59">
                  <c:v>1.938398357289526</c:v>
                </c:pt>
                <c:pt idx="60">
                  <c:v>1.971252566735113</c:v>
                </c:pt>
                <c:pt idx="61">
                  <c:v>2.004106776180698</c:v>
                </c:pt>
                <c:pt idx="62">
                  <c:v>2.036960985626282</c:v>
                </c:pt>
                <c:pt idx="63">
                  <c:v>2.069815195071858</c:v>
                </c:pt>
                <c:pt idx="64">
                  <c:v>2.102669404517454</c:v>
                </c:pt>
                <c:pt idx="65">
                  <c:v>2.135523613963039</c:v>
                </c:pt>
                <c:pt idx="66">
                  <c:v>2.168377823408624</c:v>
                </c:pt>
                <c:pt idx="67">
                  <c:v>2.20123203285421</c:v>
                </c:pt>
                <c:pt idx="68">
                  <c:v>2.234086242299795</c:v>
                </c:pt>
                <c:pt idx="69">
                  <c:v>2.26694045174538</c:v>
                </c:pt>
                <c:pt idx="70">
                  <c:v>2.299794661190965</c:v>
                </c:pt>
                <c:pt idx="71">
                  <c:v>2.332648870636536</c:v>
                </c:pt>
                <c:pt idx="72">
                  <c:v>2.365503080082135</c:v>
                </c:pt>
                <c:pt idx="73">
                  <c:v>2.398357289527721</c:v>
                </c:pt>
                <c:pt idx="74">
                  <c:v>2.431211498973306</c:v>
                </c:pt>
                <c:pt idx="75">
                  <c:v>2.464065708418891</c:v>
                </c:pt>
                <c:pt idx="76">
                  <c:v>2.496919917864476</c:v>
                </c:pt>
                <c:pt idx="77">
                  <c:v>2.529774127310062</c:v>
                </c:pt>
                <c:pt idx="78">
                  <c:v>2.562628336755646</c:v>
                </c:pt>
                <c:pt idx="79">
                  <c:v>2.595482546201232</c:v>
                </c:pt>
                <c:pt idx="80">
                  <c:v>2.628336755646817</c:v>
                </c:pt>
                <c:pt idx="81">
                  <c:v>2.661190965092403</c:v>
                </c:pt>
                <c:pt idx="82">
                  <c:v>2.694045174537987</c:v>
                </c:pt>
                <c:pt idx="83">
                  <c:v>2.726899383983573</c:v>
                </c:pt>
                <c:pt idx="84">
                  <c:v>2.759753593429158</c:v>
                </c:pt>
                <c:pt idx="85">
                  <c:v>2.792607802874743</c:v>
                </c:pt>
                <c:pt idx="86">
                  <c:v>2.825462012320329</c:v>
                </c:pt>
                <c:pt idx="87">
                  <c:v>2.858316221765914</c:v>
                </c:pt>
                <c:pt idx="88">
                  <c:v>2.891170431211499</c:v>
                </c:pt>
                <c:pt idx="89">
                  <c:v>2.924024640657084</c:v>
                </c:pt>
                <c:pt idx="90">
                  <c:v>2.956878850102667</c:v>
                </c:pt>
                <c:pt idx="91">
                  <c:v>2.989733059548254</c:v>
                </c:pt>
                <c:pt idx="92">
                  <c:v>3.02258726899384</c:v>
                </c:pt>
                <c:pt idx="93">
                  <c:v>3.055441478439425</c:v>
                </c:pt>
                <c:pt idx="94">
                  <c:v>3.088295687885011</c:v>
                </c:pt>
                <c:pt idx="95">
                  <c:v>3.121149897330596</c:v>
                </c:pt>
                <c:pt idx="96">
                  <c:v>3.154004106776181</c:v>
                </c:pt>
                <c:pt idx="97">
                  <c:v>3.186858316221762</c:v>
                </c:pt>
                <c:pt idx="98">
                  <c:v>3.219712525667351</c:v>
                </c:pt>
                <c:pt idx="99">
                  <c:v>3.252566735112937</c:v>
                </c:pt>
                <c:pt idx="100">
                  <c:v>3.285420944558521</c:v>
                </c:pt>
                <c:pt idx="101">
                  <c:v>3.318275154004096</c:v>
                </c:pt>
                <c:pt idx="102">
                  <c:v>3.351129363449691</c:v>
                </c:pt>
                <c:pt idx="103">
                  <c:v>3.383983572895277</c:v>
                </c:pt>
                <c:pt idx="104">
                  <c:v>3.416837782340862</c:v>
                </c:pt>
                <c:pt idx="105">
                  <c:v>3.449691991786448</c:v>
                </c:pt>
                <c:pt idx="106">
                  <c:v>3.482546201232033</c:v>
                </c:pt>
                <c:pt idx="107">
                  <c:v>3.515400410677618</c:v>
                </c:pt>
                <c:pt idx="108">
                  <c:v>3.548254620123203</c:v>
                </c:pt>
                <c:pt idx="109">
                  <c:v>3.581108829568786</c:v>
                </c:pt>
                <c:pt idx="110">
                  <c:v>3.613963039014373</c:v>
                </c:pt>
                <c:pt idx="111">
                  <c:v>3.64681724845996</c:v>
                </c:pt>
                <c:pt idx="112">
                  <c:v>3.679671457905544</c:v>
                </c:pt>
                <c:pt idx="113">
                  <c:v>3.712525667351129</c:v>
                </c:pt>
                <c:pt idx="114">
                  <c:v>3.745379876796715</c:v>
                </c:pt>
                <c:pt idx="115">
                  <c:v>3.7782340862423</c:v>
                </c:pt>
                <c:pt idx="116">
                  <c:v>3.811088295687878</c:v>
                </c:pt>
                <c:pt idx="117">
                  <c:v>3.843942505133469</c:v>
                </c:pt>
                <c:pt idx="118">
                  <c:v>3.876796714579055</c:v>
                </c:pt>
                <c:pt idx="119">
                  <c:v>3.909650924024636</c:v>
                </c:pt>
                <c:pt idx="120">
                  <c:v>3.942505133470207</c:v>
                </c:pt>
                <c:pt idx="121">
                  <c:v>3.975359342915811</c:v>
                </c:pt>
                <c:pt idx="122">
                  <c:v>4.008213552361396</c:v>
                </c:pt>
                <c:pt idx="123">
                  <c:v>4.041067761806982</c:v>
                </c:pt>
                <c:pt idx="124">
                  <c:v>4.073921971252567</c:v>
                </c:pt>
                <c:pt idx="125">
                  <c:v>4.106776180698152</c:v>
                </c:pt>
                <c:pt idx="126">
                  <c:v>4.139630390143738</c:v>
                </c:pt>
                <c:pt idx="127">
                  <c:v>4.172484599589302</c:v>
                </c:pt>
                <c:pt idx="128">
                  <c:v>4.205338809034908</c:v>
                </c:pt>
                <c:pt idx="129">
                  <c:v>4.238193018480493</c:v>
                </c:pt>
                <c:pt idx="130">
                  <c:v>4.271047227926077</c:v>
                </c:pt>
                <c:pt idx="131">
                  <c:v>4.303901437371663</c:v>
                </c:pt>
                <c:pt idx="132">
                  <c:v>4.336755646817235</c:v>
                </c:pt>
                <c:pt idx="133">
                  <c:v>4.369609856262834</c:v>
                </c:pt>
                <c:pt idx="134">
                  <c:v>4.402464065708418</c:v>
                </c:pt>
                <c:pt idx="135">
                  <c:v>4.435318275154004</c:v>
                </c:pt>
                <c:pt idx="136">
                  <c:v>4.46817248459959</c:v>
                </c:pt>
                <c:pt idx="137">
                  <c:v>4.50102669404518</c:v>
                </c:pt>
                <c:pt idx="138">
                  <c:v>4.533880903490759</c:v>
                </c:pt>
                <c:pt idx="139">
                  <c:v>4.566735112936345</c:v>
                </c:pt>
                <c:pt idx="140">
                  <c:v>4.59958932238193</c:v>
                </c:pt>
                <c:pt idx="141">
                  <c:v>4.632443531827516</c:v>
                </c:pt>
                <c:pt idx="142">
                  <c:v>4.665297741273101</c:v>
                </c:pt>
                <c:pt idx="143">
                  <c:v>4.698151950718675</c:v>
                </c:pt>
                <c:pt idx="144">
                  <c:v>4.731006160164271</c:v>
                </c:pt>
                <c:pt idx="145">
                  <c:v>4.763860369609856</c:v>
                </c:pt>
                <c:pt idx="146">
                  <c:v>4.796714579055406</c:v>
                </c:pt>
                <c:pt idx="147">
                  <c:v>4.829568788501028</c:v>
                </c:pt>
                <c:pt idx="148">
                  <c:v>4.862422997946608</c:v>
                </c:pt>
                <c:pt idx="149">
                  <c:v>4.895277207392198</c:v>
                </c:pt>
                <c:pt idx="150">
                  <c:v>4.928131416837775</c:v>
                </c:pt>
                <c:pt idx="151">
                  <c:v>4.960985626283366</c:v>
                </c:pt>
                <c:pt idx="152">
                  <c:v>4.993839835728949</c:v>
                </c:pt>
                <c:pt idx="153">
                  <c:v>5.026694045174538</c:v>
                </c:pt>
                <c:pt idx="154">
                  <c:v>5.059548254620128</c:v>
                </c:pt>
                <c:pt idx="155">
                  <c:v>5.092402464065707</c:v>
                </c:pt>
                <c:pt idx="156">
                  <c:v>5.125256673511275</c:v>
                </c:pt>
                <c:pt idx="157">
                  <c:v>5.158110882956869</c:v>
                </c:pt>
                <c:pt idx="158">
                  <c:v>5.190965092402464</c:v>
                </c:pt>
                <c:pt idx="159">
                  <c:v>5.223819301848049</c:v>
                </c:pt>
                <c:pt idx="160">
                  <c:v>5.25667351129364</c:v>
                </c:pt>
                <c:pt idx="161">
                  <c:v>5.28952772073922</c:v>
                </c:pt>
                <c:pt idx="162">
                  <c:v>5.322381930184806</c:v>
                </c:pt>
                <c:pt idx="163">
                  <c:v>5.35523613963039</c:v>
                </c:pt>
                <c:pt idx="164">
                  <c:v>5.388090349075965</c:v>
                </c:pt>
                <c:pt idx="165">
                  <c:v>5.420944558521537</c:v>
                </c:pt>
                <c:pt idx="166">
                  <c:v>5.453798767967146</c:v>
                </c:pt>
                <c:pt idx="167">
                  <c:v>5.486652977412732</c:v>
                </c:pt>
                <c:pt idx="168">
                  <c:v>5.519507186858316</c:v>
                </c:pt>
                <c:pt idx="169">
                  <c:v>5.552361396303901</c:v>
                </c:pt>
                <c:pt idx="170">
                  <c:v>5.585215605749486</c:v>
                </c:pt>
                <c:pt idx="171">
                  <c:v>5.618069815195072</c:v>
                </c:pt>
                <c:pt idx="172">
                  <c:v>5.650924024640655</c:v>
                </c:pt>
                <c:pt idx="173">
                  <c:v>5.683778234086239</c:v>
                </c:pt>
                <c:pt idx="174">
                  <c:v>5.71663244353183</c:v>
                </c:pt>
                <c:pt idx="175">
                  <c:v>5.749486652977405</c:v>
                </c:pt>
                <c:pt idx="176">
                  <c:v>5.782340862422997</c:v>
                </c:pt>
                <c:pt idx="177">
                  <c:v>5.815195071868564</c:v>
                </c:pt>
                <c:pt idx="178">
                  <c:v>5.84804928131417</c:v>
                </c:pt>
                <c:pt idx="179">
                  <c:v>5.880903490759754</c:v>
                </c:pt>
                <c:pt idx="180">
                  <c:v>5.91375770020534</c:v>
                </c:pt>
                <c:pt idx="181">
                  <c:v>5.946611909650925</c:v>
                </c:pt>
                <c:pt idx="182">
                  <c:v>5.97946611909651</c:v>
                </c:pt>
                <c:pt idx="183">
                  <c:v>6.012320328542089</c:v>
                </c:pt>
                <c:pt idx="184">
                  <c:v>6.045174537987664</c:v>
                </c:pt>
                <c:pt idx="185">
                  <c:v>6.078028747433267</c:v>
                </c:pt>
                <c:pt idx="186">
                  <c:v>6.110882956878827</c:v>
                </c:pt>
                <c:pt idx="187">
                  <c:v>6.143737166324435</c:v>
                </c:pt>
                <c:pt idx="188">
                  <c:v>6.176591375770022</c:v>
                </c:pt>
                <c:pt idx="189">
                  <c:v>6.209445585215608</c:v>
                </c:pt>
                <c:pt idx="190">
                  <c:v>6.2422997946612</c:v>
                </c:pt>
                <c:pt idx="191">
                  <c:v>6.275154004106777</c:v>
                </c:pt>
                <c:pt idx="192">
                  <c:v>6.308008213552362</c:v>
                </c:pt>
                <c:pt idx="193">
                  <c:v>6.340862422997946</c:v>
                </c:pt>
                <c:pt idx="194">
                  <c:v>6.373716632443531</c:v>
                </c:pt>
                <c:pt idx="195">
                  <c:v>6.406570841889117</c:v>
                </c:pt>
                <c:pt idx="196">
                  <c:v>6.439425051334702</c:v>
                </c:pt>
                <c:pt idx="197">
                  <c:v>6.472279260780287</c:v>
                </c:pt>
                <c:pt idx="198">
                  <c:v>6.505133470225871</c:v>
                </c:pt>
                <c:pt idx="199">
                  <c:v>6.537987679671431</c:v>
                </c:pt>
                <c:pt idx="200">
                  <c:v>6.570841889117043</c:v>
                </c:pt>
                <c:pt idx="201">
                  <c:v>6.60369609856263</c:v>
                </c:pt>
                <c:pt idx="202">
                  <c:v>6.636550308008195</c:v>
                </c:pt>
                <c:pt idx="203">
                  <c:v>6.669404517453773</c:v>
                </c:pt>
                <c:pt idx="204">
                  <c:v>6.702258726899384</c:v>
                </c:pt>
                <c:pt idx="205">
                  <c:v>6.735112936344969</c:v>
                </c:pt>
                <c:pt idx="206">
                  <c:v>6.767967145790554</c:v>
                </c:pt>
                <c:pt idx="207">
                  <c:v>6.80082135523614</c:v>
                </c:pt>
                <c:pt idx="208">
                  <c:v>6.833675564681725</c:v>
                </c:pt>
                <c:pt idx="209">
                  <c:v>6.86652977412731</c:v>
                </c:pt>
                <c:pt idx="210">
                  <c:v>6.899383983572897</c:v>
                </c:pt>
                <c:pt idx="211">
                  <c:v>6.932238193018481</c:v>
                </c:pt>
                <c:pt idx="212">
                  <c:v>6.96509240246407</c:v>
                </c:pt>
                <c:pt idx="213">
                  <c:v>6.997946611909651</c:v>
                </c:pt>
                <c:pt idx="214">
                  <c:v>7.030800821355236</c:v>
                </c:pt>
                <c:pt idx="215">
                  <c:v>7.063655030800822</c:v>
                </c:pt>
                <c:pt idx="216">
                  <c:v>7.096509240246389</c:v>
                </c:pt>
                <c:pt idx="217">
                  <c:v>7.129363449691992</c:v>
                </c:pt>
                <c:pt idx="218">
                  <c:v>7.162217659137553</c:v>
                </c:pt>
                <c:pt idx="219">
                  <c:v>7.195071868583144</c:v>
                </c:pt>
                <c:pt idx="220">
                  <c:v>7.227926078028721</c:v>
                </c:pt>
                <c:pt idx="221">
                  <c:v>7.260780287474333</c:v>
                </c:pt>
                <c:pt idx="222">
                  <c:v>7.293634496919918</c:v>
                </c:pt>
                <c:pt idx="223">
                  <c:v>7.326488706365474</c:v>
                </c:pt>
                <c:pt idx="224">
                  <c:v>7.359342915811088</c:v>
                </c:pt>
                <c:pt idx="225">
                  <c:v>7.392197125256674</c:v>
                </c:pt>
                <c:pt idx="226">
                  <c:v>7.425051334702259</c:v>
                </c:pt>
                <c:pt idx="227">
                  <c:v>7.457905544147835</c:v>
                </c:pt>
                <c:pt idx="228">
                  <c:v>7.49075975359343</c:v>
                </c:pt>
                <c:pt idx="229">
                  <c:v>7.523613963039015</c:v>
                </c:pt>
                <c:pt idx="230">
                  <c:v>7.5564681724846</c:v>
                </c:pt>
                <c:pt idx="231">
                  <c:v>7.58932238193019</c:v>
                </c:pt>
                <c:pt idx="232">
                  <c:v>7.622176591375737</c:v>
                </c:pt>
                <c:pt idx="233">
                  <c:v>7.655030800821335</c:v>
                </c:pt>
                <c:pt idx="234">
                  <c:v>7.687885010266906</c:v>
                </c:pt>
                <c:pt idx="235">
                  <c:v>7.720739219712526</c:v>
                </c:pt>
                <c:pt idx="236">
                  <c:v>7.75359342915811</c:v>
                </c:pt>
                <c:pt idx="237">
                  <c:v>7.786447638603695</c:v>
                </c:pt>
                <c:pt idx="238">
                  <c:v>7.819301848049275</c:v>
                </c:pt>
                <c:pt idx="239">
                  <c:v>7.852156057494867</c:v>
                </c:pt>
                <c:pt idx="240">
                  <c:v>7.885010266940419</c:v>
                </c:pt>
                <c:pt idx="241">
                  <c:v>7.917864476386026</c:v>
                </c:pt>
                <c:pt idx="242">
                  <c:v>7.95071868583163</c:v>
                </c:pt>
                <c:pt idx="243">
                  <c:v>7.983572895277208</c:v>
                </c:pt>
                <c:pt idx="244">
                  <c:v>8.016427104722792</c:v>
                </c:pt>
                <c:pt idx="245">
                  <c:v>8.049281314168377</c:v>
                </c:pt>
                <c:pt idx="246">
                  <c:v>8.08213552361397</c:v>
                </c:pt>
                <c:pt idx="247">
                  <c:v>8.114989733059548</c:v>
                </c:pt>
                <c:pt idx="248">
                  <c:v>8.147843942505098</c:v>
                </c:pt>
                <c:pt idx="249">
                  <c:v>8.180698151950718</c:v>
                </c:pt>
                <c:pt idx="250">
                  <c:v>8.213552361396303</c:v>
                </c:pt>
                <c:pt idx="251">
                  <c:v>8.24640657084189</c:v>
                </c:pt>
                <c:pt idx="252">
                  <c:v>8.279260780287441</c:v>
                </c:pt>
                <c:pt idx="253">
                  <c:v>8.31211498973306</c:v>
                </c:pt>
                <c:pt idx="254">
                  <c:v>8.344969199178644</c:v>
                </c:pt>
                <c:pt idx="255">
                  <c:v>8.37782340862423</c:v>
                </c:pt>
                <c:pt idx="256">
                  <c:v>8.41067761806982</c:v>
                </c:pt>
                <c:pt idx="257">
                  <c:v>8.4435318275154</c:v>
                </c:pt>
                <c:pt idx="258">
                  <c:v>8.47638603696099</c:v>
                </c:pt>
                <c:pt idx="259">
                  <c:v>8.50924024640657</c:v>
                </c:pt>
                <c:pt idx="260">
                  <c:v>8.542094455852153</c:v>
                </c:pt>
                <c:pt idx="261">
                  <c:v>8.574948665297741</c:v>
                </c:pt>
                <c:pt idx="262">
                  <c:v>8.607802874743326</c:v>
                </c:pt>
                <c:pt idx="263">
                  <c:v>8.640657084188912</c:v>
                </c:pt>
                <c:pt idx="264">
                  <c:v>8.673511293634497</c:v>
                </c:pt>
                <c:pt idx="265">
                  <c:v>8.706365503080068</c:v>
                </c:pt>
                <c:pt idx="266">
                  <c:v>8.739219712525667</c:v>
                </c:pt>
                <c:pt idx="267">
                  <c:v>8.772073921971248</c:v>
                </c:pt>
                <c:pt idx="268">
                  <c:v>8.804928131416803</c:v>
                </c:pt>
                <c:pt idx="269">
                  <c:v>8.837782340862423</c:v>
                </c:pt>
                <c:pt idx="270">
                  <c:v>8.87063655030801</c:v>
                </c:pt>
                <c:pt idx="271">
                  <c:v>8.903490759753594</c:v>
                </c:pt>
                <c:pt idx="272">
                  <c:v>8.936344969199178</c:v>
                </c:pt>
                <c:pt idx="273">
                  <c:v>8.96919917864477</c:v>
                </c:pt>
                <c:pt idx="274">
                  <c:v>9.00205338809035</c:v>
                </c:pt>
                <c:pt idx="275">
                  <c:v>9.034907597535934</c:v>
                </c:pt>
                <c:pt idx="276">
                  <c:v>9.067761806981517</c:v>
                </c:pt>
                <c:pt idx="277">
                  <c:v>9.10061601642711</c:v>
                </c:pt>
                <c:pt idx="278">
                  <c:v>9.13347022587269</c:v>
                </c:pt>
                <c:pt idx="279">
                  <c:v>9.166324435318275</c:v>
                </c:pt>
                <c:pt idx="280">
                  <c:v>9.199178644763823</c:v>
                </c:pt>
                <c:pt idx="281">
                  <c:v>9.23203285420945</c:v>
                </c:pt>
                <c:pt idx="282">
                  <c:v>9.264887063655031</c:v>
                </c:pt>
                <c:pt idx="283">
                  <c:v>9.297741273100616</c:v>
                </c:pt>
                <c:pt idx="284">
                  <c:v>9.330595482546202</c:v>
                </c:pt>
                <c:pt idx="285">
                  <c:v>9.36344969199179</c:v>
                </c:pt>
                <c:pt idx="286">
                  <c:v>9.396303901437368</c:v>
                </c:pt>
                <c:pt idx="287">
                  <c:v>9.429158110882955</c:v>
                </c:pt>
                <c:pt idx="288">
                  <c:v>9.462012320328552</c:v>
                </c:pt>
                <c:pt idx="289">
                  <c:v>9.494866529774125</c:v>
                </c:pt>
                <c:pt idx="290">
                  <c:v>9.527720739219711</c:v>
                </c:pt>
                <c:pt idx="291">
                  <c:v>9.5605749486653</c:v>
                </c:pt>
                <c:pt idx="292">
                  <c:v>9.593429158110883</c:v>
                </c:pt>
                <c:pt idx="293">
                  <c:v>9.626283367556468</c:v>
                </c:pt>
                <c:pt idx="294">
                  <c:v>9.65913757700206</c:v>
                </c:pt>
                <c:pt idx="295">
                  <c:v>9.691991786447618</c:v>
                </c:pt>
                <c:pt idx="296">
                  <c:v>9.724845995893218</c:v>
                </c:pt>
                <c:pt idx="297">
                  <c:v>9.75770020533881</c:v>
                </c:pt>
                <c:pt idx="298">
                  <c:v>9.7905544147844</c:v>
                </c:pt>
                <c:pt idx="299">
                  <c:v>9.82340862422998</c:v>
                </c:pt>
                <c:pt idx="300">
                  <c:v>9.85626283367557</c:v>
                </c:pt>
                <c:pt idx="301">
                  <c:v>9.889117043121151</c:v>
                </c:pt>
                <c:pt idx="302">
                  <c:v>9.921971252566733</c:v>
                </c:pt>
                <c:pt idx="303">
                  <c:v>9.954825462012302</c:v>
                </c:pt>
                <c:pt idx="304">
                  <c:v>9.987679671457906</c:v>
                </c:pt>
                <c:pt idx="305">
                  <c:v>10.0205338809035</c:v>
                </c:pt>
                <c:pt idx="306">
                  <c:v>10.05338809034908</c:v>
                </c:pt>
                <c:pt idx="307">
                  <c:v>10.08624229979466</c:v>
                </c:pt>
                <c:pt idx="308">
                  <c:v>10.11909650924025</c:v>
                </c:pt>
                <c:pt idx="309">
                  <c:v>10.15195071868583</c:v>
                </c:pt>
                <c:pt idx="310">
                  <c:v>10.18480492813142</c:v>
                </c:pt>
                <c:pt idx="311">
                  <c:v>10.217659137577</c:v>
                </c:pt>
                <c:pt idx="312">
                  <c:v>10.25051334702258</c:v>
                </c:pt>
                <c:pt idx="313">
                  <c:v>10.28336755646817</c:v>
                </c:pt>
                <c:pt idx="314">
                  <c:v>10.31622176591376</c:v>
                </c:pt>
                <c:pt idx="315">
                  <c:v>10.34907597535934</c:v>
                </c:pt>
                <c:pt idx="316">
                  <c:v>10.38193018480493</c:v>
                </c:pt>
                <c:pt idx="317">
                  <c:v>10.41478439425051</c:v>
                </c:pt>
                <c:pt idx="318">
                  <c:v>10.4476386036961</c:v>
                </c:pt>
                <c:pt idx="319">
                  <c:v>10.4804928131417</c:v>
                </c:pt>
                <c:pt idx="320">
                  <c:v>10.51334702258727</c:v>
                </c:pt>
                <c:pt idx="321">
                  <c:v>10.54620123203285</c:v>
                </c:pt>
                <c:pt idx="322">
                  <c:v>10.57905544147844</c:v>
                </c:pt>
                <c:pt idx="323">
                  <c:v>10.61190965092402</c:v>
                </c:pt>
                <c:pt idx="324">
                  <c:v>10.64476386036961</c:v>
                </c:pt>
                <c:pt idx="325">
                  <c:v>10.67761806981519</c:v>
                </c:pt>
                <c:pt idx="326">
                  <c:v>10.71047227926078</c:v>
                </c:pt>
                <c:pt idx="327">
                  <c:v>10.74332648870636</c:v>
                </c:pt>
                <c:pt idx="328">
                  <c:v>10.77618069815195</c:v>
                </c:pt>
                <c:pt idx="329">
                  <c:v>10.80903490759754</c:v>
                </c:pt>
                <c:pt idx="330">
                  <c:v>10.84188911704312</c:v>
                </c:pt>
                <c:pt idx="331">
                  <c:v>10.87474332648871</c:v>
                </c:pt>
                <c:pt idx="332">
                  <c:v>10.9075975359343</c:v>
                </c:pt>
                <c:pt idx="333">
                  <c:v>10.94045174537987</c:v>
                </c:pt>
                <c:pt idx="334">
                  <c:v>10.97330595482546</c:v>
                </c:pt>
                <c:pt idx="335">
                  <c:v>11.00616016427105</c:v>
                </c:pt>
                <c:pt idx="336">
                  <c:v>11.03901437371663</c:v>
                </c:pt>
                <c:pt idx="337">
                  <c:v>11.07186858316222</c:v>
                </c:pt>
                <c:pt idx="338">
                  <c:v>11.1047227926078</c:v>
                </c:pt>
                <c:pt idx="339">
                  <c:v>11.13757700205339</c:v>
                </c:pt>
                <c:pt idx="340">
                  <c:v>11.17043121149897</c:v>
                </c:pt>
                <c:pt idx="341">
                  <c:v>11.20328542094456</c:v>
                </c:pt>
                <c:pt idx="342">
                  <c:v>11.23613963039014</c:v>
                </c:pt>
                <c:pt idx="343">
                  <c:v>11.26899383983573</c:v>
                </c:pt>
                <c:pt idx="344">
                  <c:v>11.30184804928132</c:v>
                </c:pt>
                <c:pt idx="345">
                  <c:v>11.3347022587269</c:v>
                </c:pt>
                <c:pt idx="346">
                  <c:v>11.36755646817248</c:v>
                </c:pt>
                <c:pt idx="347">
                  <c:v>11.40041067761807</c:v>
                </c:pt>
                <c:pt idx="348">
                  <c:v>11.43326488706366</c:v>
                </c:pt>
                <c:pt idx="349">
                  <c:v>11.46611909650925</c:v>
                </c:pt>
                <c:pt idx="350">
                  <c:v>11.49897330595482</c:v>
                </c:pt>
                <c:pt idx="351">
                  <c:v>11.53182751540041</c:v>
                </c:pt>
                <c:pt idx="352">
                  <c:v>11.564681724846</c:v>
                </c:pt>
                <c:pt idx="353">
                  <c:v>11.59753593429158</c:v>
                </c:pt>
                <c:pt idx="354">
                  <c:v>11.63039014373716</c:v>
                </c:pt>
                <c:pt idx="355">
                  <c:v>11.66324435318275</c:v>
                </c:pt>
                <c:pt idx="356">
                  <c:v>11.69609856262834</c:v>
                </c:pt>
                <c:pt idx="357">
                  <c:v>11.72895277207392</c:v>
                </c:pt>
                <c:pt idx="358">
                  <c:v>11.76180698151951</c:v>
                </c:pt>
                <c:pt idx="359">
                  <c:v>11.79466119096509</c:v>
                </c:pt>
                <c:pt idx="360">
                  <c:v>11.82751540041068</c:v>
                </c:pt>
                <c:pt idx="361">
                  <c:v>11.86036960985627</c:v>
                </c:pt>
                <c:pt idx="362">
                  <c:v>11.89322381930185</c:v>
                </c:pt>
                <c:pt idx="363">
                  <c:v>11.92607802874743</c:v>
                </c:pt>
                <c:pt idx="364">
                  <c:v>11.95893223819302</c:v>
                </c:pt>
                <c:pt idx="365">
                  <c:v>11.9917864476386</c:v>
                </c:pt>
                <c:pt idx="366">
                  <c:v>12.0246406570842</c:v>
                </c:pt>
                <c:pt idx="367">
                  <c:v>12.05749486652978</c:v>
                </c:pt>
                <c:pt idx="368">
                  <c:v>12.09034907597536</c:v>
                </c:pt>
                <c:pt idx="369">
                  <c:v>12.12320328542095</c:v>
                </c:pt>
                <c:pt idx="370">
                  <c:v>12.15605749486653</c:v>
                </c:pt>
                <c:pt idx="371">
                  <c:v>12.18891170431211</c:v>
                </c:pt>
                <c:pt idx="372">
                  <c:v>12.2217659137577</c:v>
                </c:pt>
                <c:pt idx="373">
                  <c:v>12.25462012320328</c:v>
                </c:pt>
                <c:pt idx="374">
                  <c:v>12.28747433264887</c:v>
                </c:pt>
                <c:pt idx="375">
                  <c:v>12.32032854209445</c:v>
                </c:pt>
                <c:pt idx="376">
                  <c:v>12.35318275154005</c:v>
                </c:pt>
                <c:pt idx="377">
                  <c:v>12.38603696098563</c:v>
                </c:pt>
                <c:pt idx="378">
                  <c:v>12.41889117043121</c:v>
                </c:pt>
                <c:pt idx="379">
                  <c:v>12.4517453798768</c:v>
                </c:pt>
                <c:pt idx="380">
                  <c:v>12.48459958932238</c:v>
                </c:pt>
                <c:pt idx="381">
                  <c:v>12.51745379876797</c:v>
                </c:pt>
                <c:pt idx="382">
                  <c:v>12.55030800821355</c:v>
                </c:pt>
                <c:pt idx="383">
                  <c:v>12.58316221765914</c:v>
                </c:pt>
                <c:pt idx="384">
                  <c:v>12.61601642710472</c:v>
                </c:pt>
                <c:pt idx="385">
                  <c:v>12.64887063655031</c:v>
                </c:pt>
                <c:pt idx="386">
                  <c:v>12.68172484599589</c:v>
                </c:pt>
                <c:pt idx="387">
                  <c:v>12.71457905544148</c:v>
                </c:pt>
                <c:pt idx="388">
                  <c:v>12.74743326488706</c:v>
                </c:pt>
                <c:pt idx="389">
                  <c:v>12.78028747433265</c:v>
                </c:pt>
                <c:pt idx="390">
                  <c:v>12.81314168377823</c:v>
                </c:pt>
                <c:pt idx="391">
                  <c:v>12.84599589322382</c:v>
                </c:pt>
                <c:pt idx="392">
                  <c:v>12.8788501026694</c:v>
                </c:pt>
                <c:pt idx="393">
                  <c:v>12.911704312115</c:v>
                </c:pt>
                <c:pt idx="394">
                  <c:v>12.94455852156057</c:v>
                </c:pt>
                <c:pt idx="395">
                  <c:v>12.97741273100616</c:v>
                </c:pt>
                <c:pt idx="396">
                  <c:v>13.01026694045174</c:v>
                </c:pt>
                <c:pt idx="397">
                  <c:v>13.04312114989733</c:v>
                </c:pt>
                <c:pt idx="398">
                  <c:v>13.07597535934292</c:v>
                </c:pt>
                <c:pt idx="399">
                  <c:v>13.1088295687885</c:v>
                </c:pt>
                <c:pt idx="400">
                  <c:v>13.14168377823408</c:v>
                </c:pt>
                <c:pt idx="401">
                  <c:v>13.17453798767967</c:v>
                </c:pt>
                <c:pt idx="402">
                  <c:v>13.20739219712526</c:v>
                </c:pt>
                <c:pt idx="403">
                  <c:v>13.24024640657084</c:v>
                </c:pt>
                <c:pt idx="404">
                  <c:v>13.27310061601643</c:v>
                </c:pt>
                <c:pt idx="405">
                  <c:v>13.30595482546202</c:v>
                </c:pt>
                <c:pt idx="406">
                  <c:v>13.3388090349076</c:v>
                </c:pt>
                <c:pt idx="407">
                  <c:v>13.37166324435318</c:v>
                </c:pt>
                <c:pt idx="408">
                  <c:v>13.40451745379877</c:v>
                </c:pt>
                <c:pt idx="409">
                  <c:v>13.43737166324435</c:v>
                </c:pt>
                <c:pt idx="410">
                  <c:v>13.47022587268994</c:v>
                </c:pt>
                <c:pt idx="411">
                  <c:v>13.50308008213552</c:v>
                </c:pt>
                <c:pt idx="412">
                  <c:v>13.53593429158111</c:v>
                </c:pt>
                <c:pt idx="413">
                  <c:v>13.5687885010267</c:v>
                </c:pt>
                <c:pt idx="414">
                  <c:v>13.60164271047228</c:v>
                </c:pt>
                <c:pt idx="415">
                  <c:v>13.63449691991786</c:v>
                </c:pt>
                <c:pt idx="416">
                  <c:v>13.66735112936345</c:v>
                </c:pt>
                <c:pt idx="417">
                  <c:v>13.70020533880904</c:v>
                </c:pt>
                <c:pt idx="418">
                  <c:v>13.73305954825462</c:v>
                </c:pt>
                <c:pt idx="419">
                  <c:v>13.7659137577002</c:v>
                </c:pt>
                <c:pt idx="420">
                  <c:v>13.79876796714579</c:v>
                </c:pt>
                <c:pt idx="421">
                  <c:v>13.83162217659137</c:v>
                </c:pt>
                <c:pt idx="422">
                  <c:v>13.86447638603696</c:v>
                </c:pt>
                <c:pt idx="423">
                  <c:v>13.89733059548255</c:v>
                </c:pt>
                <c:pt idx="424">
                  <c:v>13.93018480492813</c:v>
                </c:pt>
                <c:pt idx="425">
                  <c:v>13.96303901437372</c:v>
                </c:pt>
                <c:pt idx="426">
                  <c:v>13.9958932238193</c:v>
                </c:pt>
                <c:pt idx="427">
                  <c:v>14.02874743326488</c:v>
                </c:pt>
                <c:pt idx="428">
                  <c:v>14.06160164271047</c:v>
                </c:pt>
                <c:pt idx="429">
                  <c:v>14.09445585215606</c:v>
                </c:pt>
                <c:pt idx="430">
                  <c:v>14.12731006160164</c:v>
                </c:pt>
                <c:pt idx="431">
                  <c:v>14.16016427104723</c:v>
                </c:pt>
                <c:pt idx="432">
                  <c:v>14.19301848049281</c:v>
                </c:pt>
                <c:pt idx="433">
                  <c:v>14.2258726899384</c:v>
                </c:pt>
                <c:pt idx="434">
                  <c:v>14.258726899384</c:v>
                </c:pt>
                <c:pt idx="435">
                  <c:v>14.29158110882957</c:v>
                </c:pt>
                <c:pt idx="436">
                  <c:v>14.32443531827516</c:v>
                </c:pt>
                <c:pt idx="437">
                  <c:v>14.35728952772074</c:v>
                </c:pt>
                <c:pt idx="438">
                  <c:v>14.39014373716633</c:v>
                </c:pt>
                <c:pt idx="439">
                  <c:v>14.42299794661191</c:v>
                </c:pt>
                <c:pt idx="440">
                  <c:v>14.4558521560575</c:v>
                </c:pt>
                <c:pt idx="441">
                  <c:v>14.48870636550308</c:v>
                </c:pt>
                <c:pt idx="442">
                  <c:v>14.52156057494867</c:v>
                </c:pt>
                <c:pt idx="443">
                  <c:v>14.55441478439425</c:v>
                </c:pt>
                <c:pt idx="444">
                  <c:v>14.58726899383983</c:v>
                </c:pt>
                <c:pt idx="445">
                  <c:v>14.62012320328542</c:v>
                </c:pt>
                <c:pt idx="446">
                  <c:v>14.652977412731</c:v>
                </c:pt>
                <c:pt idx="447">
                  <c:v>14.68583162217659</c:v>
                </c:pt>
                <c:pt idx="448">
                  <c:v>14.71868583162217</c:v>
                </c:pt>
                <c:pt idx="449">
                  <c:v>14.75154004106776</c:v>
                </c:pt>
                <c:pt idx="450">
                  <c:v>14.78439425051335</c:v>
                </c:pt>
                <c:pt idx="451">
                  <c:v>14.81724845995893</c:v>
                </c:pt>
                <c:pt idx="452">
                  <c:v>14.85010266940452</c:v>
                </c:pt>
                <c:pt idx="453">
                  <c:v>14.8829568788501</c:v>
                </c:pt>
                <c:pt idx="454">
                  <c:v>14.9158110882957</c:v>
                </c:pt>
                <c:pt idx="455">
                  <c:v>14.94866529774128</c:v>
                </c:pt>
                <c:pt idx="456">
                  <c:v>14.98151950718686</c:v>
                </c:pt>
                <c:pt idx="457">
                  <c:v>15.01437371663244</c:v>
                </c:pt>
                <c:pt idx="458">
                  <c:v>15.04722792607803</c:v>
                </c:pt>
                <c:pt idx="459">
                  <c:v>15.08008213552362</c:v>
                </c:pt>
                <c:pt idx="460">
                  <c:v>15.1129363449692</c:v>
                </c:pt>
                <c:pt idx="461">
                  <c:v>15.14579055441478</c:v>
                </c:pt>
                <c:pt idx="462">
                  <c:v>15.17864476386037</c:v>
                </c:pt>
                <c:pt idx="463">
                  <c:v>15.21149897330596</c:v>
                </c:pt>
                <c:pt idx="464">
                  <c:v>15.24435318275154</c:v>
                </c:pt>
                <c:pt idx="465">
                  <c:v>15.27720739219712</c:v>
                </c:pt>
                <c:pt idx="466">
                  <c:v>15.31006160164271</c:v>
                </c:pt>
                <c:pt idx="467">
                  <c:v>15.3429158110883</c:v>
                </c:pt>
                <c:pt idx="468">
                  <c:v>15.37577002053388</c:v>
                </c:pt>
                <c:pt idx="469">
                  <c:v>15.40862422997947</c:v>
                </c:pt>
                <c:pt idx="470">
                  <c:v>15.44147843942505</c:v>
                </c:pt>
                <c:pt idx="471">
                  <c:v>15.47433264887064</c:v>
                </c:pt>
                <c:pt idx="472">
                  <c:v>15.50718685831622</c:v>
                </c:pt>
                <c:pt idx="473">
                  <c:v>15.5400410677618</c:v>
                </c:pt>
                <c:pt idx="474">
                  <c:v>15.5728952772074</c:v>
                </c:pt>
                <c:pt idx="475">
                  <c:v>15.60574948665298</c:v>
                </c:pt>
                <c:pt idx="476">
                  <c:v>15.63860369609856</c:v>
                </c:pt>
                <c:pt idx="477">
                  <c:v>15.67145790554415</c:v>
                </c:pt>
                <c:pt idx="478">
                  <c:v>15.70431211498973</c:v>
                </c:pt>
                <c:pt idx="479">
                  <c:v>15.73716632443532</c:v>
                </c:pt>
                <c:pt idx="480">
                  <c:v>15.7700205338809</c:v>
                </c:pt>
                <c:pt idx="481">
                  <c:v>15.8028747433265</c:v>
                </c:pt>
                <c:pt idx="482">
                  <c:v>15.83572895277207</c:v>
                </c:pt>
                <c:pt idx="483">
                  <c:v>15.86858316221766</c:v>
                </c:pt>
                <c:pt idx="484">
                  <c:v>15.90143737166325</c:v>
                </c:pt>
                <c:pt idx="485">
                  <c:v>15.93429158110883</c:v>
                </c:pt>
                <c:pt idx="486">
                  <c:v>15.96714579055442</c:v>
                </c:pt>
                <c:pt idx="487">
                  <c:v>16.0</c:v>
                </c:pt>
                <c:pt idx="488">
                  <c:v>16.0328542094456</c:v>
                </c:pt>
                <c:pt idx="489">
                  <c:v>16.06570841889117</c:v>
                </c:pt>
                <c:pt idx="490">
                  <c:v>16.09856262833675</c:v>
                </c:pt>
                <c:pt idx="491">
                  <c:v>16.13141683778234</c:v>
                </c:pt>
                <c:pt idx="492">
                  <c:v>16.16427104722793</c:v>
                </c:pt>
                <c:pt idx="493">
                  <c:v>16.19712525667351</c:v>
                </c:pt>
                <c:pt idx="494">
                  <c:v>16.2299794661191</c:v>
                </c:pt>
                <c:pt idx="495">
                  <c:v>16.26283367556458</c:v>
                </c:pt>
                <c:pt idx="496">
                  <c:v>16.29568788501026</c:v>
                </c:pt>
                <c:pt idx="497">
                  <c:v>16.32854209445582</c:v>
                </c:pt>
                <c:pt idx="498">
                  <c:v>16.36139630390143</c:v>
                </c:pt>
                <c:pt idx="499">
                  <c:v>16.39425051334702</c:v>
                </c:pt>
                <c:pt idx="500">
                  <c:v>16.42710472279261</c:v>
                </c:pt>
                <c:pt idx="501">
                  <c:v>16.45995893223821</c:v>
                </c:pt>
                <c:pt idx="502">
                  <c:v>16.49281314168378</c:v>
                </c:pt>
                <c:pt idx="503">
                  <c:v>16.52566735112928</c:v>
                </c:pt>
                <c:pt idx="504">
                  <c:v>16.55852156057495</c:v>
                </c:pt>
                <c:pt idx="505">
                  <c:v>16.59137577002053</c:v>
                </c:pt>
                <c:pt idx="506">
                  <c:v>16.62422997946612</c:v>
                </c:pt>
                <c:pt idx="507">
                  <c:v>16.65708418891171</c:v>
                </c:pt>
                <c:pt idx="508">
                  <c:v>16.68993839835729</c:v>
                </c:pt>
                <c:pt idx="509">
                  <c:v>16.72279260780287</c:v>
                </c:pt>
                <c:pt idx="510">
                  <c:v>16.75564681724846</c:v>
                </c:pt>
                <c:pt idx="511">
                  <c:v>16.78850102669405</c:v>
                </c:pt>
                <c:pt idx="512">
                  <c:v>16.82135523613963</c:v>
                </c:pt>
                <c:pt idx="513">
                  <c:v>16.85420944558522</c:v>
                </c:pt>
                <c:pt idx="514">
                  <c:v>16.8870636550308</c:v>
                </c:pt>
                <c:pt idx="515">
                  <c:v>16.91991786447639</c:v>
                </c:pt>
                <c:pt idx="516">
                  <c:v>16.95277207392178</c:v>
                </c:pt>
                <c:pt idx="517">
                  <c:v>16.98562628336736</c:v>
                </c:pt>
                <c:pt idx="518">
                  <c:v>17.01848049281314</c:v>
                </c:pt>
                <c:pt idx="519">
                  <c:v>17.05133470225873</c:v>
                </c:pt>
                <c:pt idx="520">
                  <c:v>17.08418891170431</c:v>
                </c:pt>
                <c:pt idx="521">
                  <c:v>17.1170431211499</c:v>
                </c:pt>
                <c:pt idx="522">
                  <c:v>17.14989733059549</c:v>
                </c:pt>
                <c:pt idx="523">
                  <c:v>17.18275154004106</c:v>
                </c:pt>
                <c:pt idx="524">
                  <c:v>17.21560574948666</c:v>
                </c:pt>
                <c:pt idx="525">
                  <c:v>17.24845995893222</c:v>
                </c:pt>
                <c:pt idx="526">
                  <c:v>17.28131416837781</c:v>
                </c:pt>
                <c:pt idx="527">
                  <c:v>17.31416837782341</c:v>
                </c:pt>
                <c:pt idx="528">
                  <c:v>17.34702258726898</c:v>
                </c:pt>
                <c:pt idx="529">
                  <c:v>17.37987679671458</c:v>
                </c:pt>
                <c:pt idx="530">
                  <c:v>17.41273100616012</c:v>
                </c:pt>
                <c:pt idx="531">
                  <c:v>17.44558521560575</c:v>
                </c:pt>
                <c:pt idx="532">
                  <c:v>17.47843942505132</c:v>
                </c:pt>
                <c:pt idx="533">
                  <c:v>17.51129363449692</c:v>
                </c:pt>
                <c:pt idx="534">
                  <c:v>17.5441478439425</c:v>
                </c:pt>
                <c:pt idx="535">
                  <c:v>17.57700205338809</c:v>
                </c:pt>
                <c:pt idx="536">
                  <c:v>17.60985626283368</c:v>
                </c:pt>
                <c:pt idx="537">
                  <c:v>17.64271047227922</c:v>
                </c:pt>
                <c:pt idx="538">
                  <c:v>17.67556468172484</c:v>
                </c:pt>
                <c:pt idx="539">
                  <c:v>17.70841889117042</c:v>
                </c:pt>
                <c:pt idx="540">
                  <c:v>17.74127310061602</c:v>
                </c:pt>
                <c:pt idx="541">
                  <c:v>17.7741273100616</c:v>
                </c:pt>
                <c:pt idx="542">
                  <c:v>17.80698151950719</c:v>
                </c:pt>
                <c:pt idx="543">
                  <c:v>17.83983572895277</c:v>
                </c:pt>
                <c:pt idx="544">
                  <c:v>17.87268993839836</c:v>
                </c:pt>
                <c:pt idx="545">
                  <c:v>17.90554414784392</c:v>
                </c:pt>
                <c:pt idx="546">
                  <c:v>17.93839835728953</c:v>
                </c:pt>
                <c:pt idx="547">
                  <c:v>17.97125256673511</c:v>
                </c:pt>
                <c:pt idx="548">
                  <c:v>18.0041067761807</c:v>
                </c:pt>
                <c:pt idx="549">
                  <c:v>18.0369609856263</c:v>
                </c:pt>
                <c:pt idx="550">
                  <c:v>18.06981519507188</c:v>
                </c:pt>
                <c:pt idx="551">
                  <c:v>18.10266940451745</c:v>
                </c:pt>
                <c:pt idx="552">
                  <c:v>18.13552361396302</c:v>
                </c:pt>
                <c:pt idx="553">
                  <c:v>18.16837782340863</c:v>
                </c:pt>
                <c:pt idx="554">
                  <c:v>18.2012320328542</c:v>
                </c:pt>
                <c:pt idx="555">
                  <c:v>18.2340862422998</c:v>
                </c:pt>
                <c:pt idx="556">
                  <c:v>18.26694045174538</c:v>
                </c:pt>
                <c:pt idx="557">
                  <c:v>18.29979466119095</c:v>
                </c:pt>
                <c:pt idx="558">
                  <c:v>18.33264887063655</c:v>
                </c:pt>
                <c:pt idx="559">
                  <c:v>18.36550308008212</c:v>
                </c:pt>
                <c:pt idx="560">
                  <c:v>18.39835728952772</c:v>
                </c:pt>
                <c:pt idx="561">
                  <c:v>18.4312114989733</c:v>
                </c:pt>
                <c:pt idx="562">
                  <c:v>18.4640657084189</c:v>
                </c:pt>
                <c:pt idx="563">
                  <c:v>18.49691991786448</c:v>
                </c:pt>
                <c:pt idx="564">
                  <c:v>18.52977412731007</c:v>
                </c:pt>
                <c:pt idx="565">
                  <c:v>18.56262833675562</c:v>
                </c:pt>
                <c:pt idx="566">
                  <c:v>18.59548254620118</c:v>
                </c:pt>
                <c:pt idx="567">
                  <c:v>18.62833675564682</c:v>
                </c:pt>
                <c:pt idx="568">
                  <c:v>18.66119096509241</c:v>
                </c:pt>
                <c:pt idx="569">
                  <c:v>18.69404517453799</c:v>
                </c:pt>
                <c:pt idx="570">
                  <c:v>18.72689938398357</c:v>
                </c:pt>
                <c:pt idx="571">
                  <c:v>18.75975359342916</c:v>
                </c:pt>
                <c:pt idx="572">
                  <c:v>18.79260780287472</c:v>
                </c:pt>
                <c:pt idx="573">
                  <c:v>18.82546201232032</c:v>
                </c:pt>
                <c:pt idx="574">
                  <c:v>18.85831622176588</c:v>
                </c:pt>
                <c:pt idx="575">
                  <c:v>18.8911704312115</c:v>
                </c:pt>
                <c:pt idx="576">
                  <c:v>18.92402464065708</c:v>
                </c:pt>
                <c:pt idx="577">
                  <c:v>18.95687885010267</c:v>
                </c:pt>
                <c:pt idx="578">
                  <c:v>18.98973305954818</c:v>
                </c:pt>
                <c:pt idx="579">
                  <c:v>19.02258726899382</c:v>
                </c:pt>
                <c:pt idx="580">
                  <c:v>19.05544147843942</c:v>
                </c:pt>
                <c:pt idx="581">
                  <c:v>19.088295687885</c:v>
                </c:pt>
                <c:pt idx="582">
                  <c:v>19.12114989733059</c:v>
                </c:pt>
                <c:pt idx="583">
                  <c:v>19.15400410677618</c:v>
                </c:pt>
                <c:pt idx="584">
                  <c:v>19.18685831622177</c:v>
                </c:pt>
                <c:pt idx="585">
                  <c:v>19.21971252566732</c:v>
                </c:pt>
                <c:pt idx="586">
                  <c:v>19.25256673511293</c:v>
                </c:pt>
                <c:pt idx="587">
                  <c:v>19.28542094455852</c:v>
                </c:pt>
                <c:pt idx="588">
                  <c:v>19.31827515400411</c:v>
                </c:pt>
                <c:pt idx="589">
                  <c:v>19.3511293634497</c:v>
                </c:pt>
                <c:pt idx="590">
                  <c:v>19.38398357289528</c:v>
                </c:pt>
                <c:pt idx="591">
                  <c:v>19.41683778234086</c:v>
                </c:pt>
                <c:pt idx="592">
                  <c:v>19.44969199178644</c:v>
                </c:pt>
                <c:pt idx="593">
                  <c:v>19.48254620123184</c:v>
                </c:pt>
                <c:pt idx="594">
                  <c:v>19.51540041067762</c:v>
                </c:pt>
                <c:pt idx="595">
                  <c:v>19.5482546201232</c:v>
                </c:pt>
                <c:pt idx="596">
                  <c:v>19.58110882956879</c:v>
                </c:pt>
                <c:pt idx="597">
                  <c:v>19.61396303901438</c:v>
                </c:pt>
                <c:pt idx="598">
                  <c:v>19.64681724845996</c:v>
                </c:pt>
                <c:pt idx="599">
                  <c:v>19.67967145790555</c:v>
                </c:pt>
                <c:pt idx="600">
                  <c:v>19.71252566735113</c:v>
                </c:pt>
                <c:pt idx="601">
                  <c:v>19.74537987679668</c:v>
                </c:pt>
                <c:pt idx="602">
                  <c:v>19.7782340862423</c:v>
                </c:pt>
                <c:pt idx="603">
                  <c:v>19.8110882956879</c:v>
                </c:pt>
                <c:pt idx="604">
                  <c:v>19.84394250513347</c:v>
                </c:pt>
                <c:pt idx="605">
                  <c:v>19.87679671457905</c:v>
                </c:pt>
                <c:pt idx="606">
                  <c:v>19.90965092402464</c:v>
                </c:pt>
                <c:pt idx="607">
                  <c:v>19.94250513347022</c:v>
                </c:pt>
                <c:pt idx="608">
                  <c:v>19.97535934291581</c:v>
                </c:pt>
                <c:pt idx="609">
                  <c:v>20.00821355236121</c:v>
                </c:pt>
                <c:pt idx="610">
                  <c:v>20.041067761807</c:v>
                </c:pt>
                <c:pt idx="611">
                  <c:v>20.07392197125257</c:v>
                </c:pt>
                <c:pt idx="612">
                  <c:v>20.10677618069816</c:v>
                </c:pt>
                <c:pt idx="613">
                  <c:v>20.13963039014373</c:v>
                </c:pt>
                <c:pt idx="614">
                  <c:v>20.17248459958932</c:v>
                </c:pt>
                <c:pt idx="615">
                  <c:v>20.20533880903491</c:v>
                </c:pt>
                <c:pt idx="616">
                  <c:v>20.2381930184805</c:v>
                </c:pt>
                <c:pt idx="617">
                  <c:v>20.27104722792608</c:v>
                </c:pt>
                <c:pt idx="618">
                  <c:v>20.30390143737166</c:v>
                </c:pt>
                <c:pt idx="619">
                  <c:v>20.33675564681725</c:v>
                </c:pt>
                <c:pt idx="620">
                  <c:v>20.36960985626282</c:v>
                </c:pt>
                <c:pt idx="621">
                  <c:v>20.40246406570843</c:v>
                </c:pt>
                <c:pt idx="622">
                  <c:v>20.435318275154</c:v>
                </c:pt>
                <c:pt idx="623">
                  <c:v>20.46817248459958</c:v>
                </c:pt>
                <c:pt idx="624">
                  <c:v>20.50102669404517</c:v>
                </c:pt>
                <c:pt idx="625">
                  <c:v>20.53388090349076</c:v>
                </c:pt>
                <c:pt idx="626">
                  <c:v>20.56673511293634</c:v>
                </c:pt>
                <c:pt idx="627">
                  <c:v>20.59958932238192</c:v>
                </c:pt>
                <c:pt idx="628">
                  <c:v>20.63244353182748</c:v>
                </c:pt>
                <c:pt idx="629">
                  <c:v>20.6652977412731</c:v>
                </c:pt>
                <c:pt idx="630">
                  <c:v>20.6981519507187</c:v>
                </c:pt>
                <c:pt idx="631">
                  <c:v>20.73100616016427</c:v>
                </c:pt>
                <c:pt idx="632">
                  <c:v>20.76386036960985</c:v>
                </c:pt>
                <c:pt idx="633">
                  <c:v>20.79671457905544</c:v>
                </c:pt>
                <c:pt idx="634">
                  <c:v>20.82956878850102</c:v>
                </c:pt>
                <c:pt idx="635">
                  <c:v>20.86242299794661</c:v>
                </c:pt>
                <c:pt idx="636">
                  <c:v>20.89527720739219</c:v>
                </c:pt>
                <c:pt idx="637">
                  <c:v>20.92813141683778</c:v>
                </c:pt>
                <c:pt idx="638">
                  <c:v>20.96098562628337</c:v>
                </c:pt>
                <c:pt idx="639">
                  <c:v>20.99383983572877</c:v>
                </c:pt>
                <c:pt idx="640">
                  <c:v>21.02669404517453</c:v>
                </c:pt>
                <c:pt idx="641">
                  <c:v>21.05954825462011</c:v>
                </c:pt>
                <c:pt idx="642">
                  <c:v>21.09240246406571</c:v>
                </c:pt>
                <c:pt idx="643">
                  <c:v>21.12525667351128</c:v>
                </c:pt>
                <c:pt idx="644">
                  <c:v>21.15811088295688</c:v>
                </c:pt>
                <c:pt idx="645">
                  <c:v>21.19096509240248</c:v>
                </c:pt>
                <c:pt idx="646">
                  <c:v>21.22381930184805</c:v>
                </c:pt>
                <c:pt idx="647">
                  <c:v>21.25667351129363</c:v>
                </c:pt>
                <c:pt idx="648">
                  <c:v>21.28952772073922</c:v>
                </c:pt>
                <c:pt idx="649">
                  <c:v>21.3223819301848</c:v>
                </c:pt>
                <c:pt idx="650">
                  <c:v>21.35523613963039</c:v>
                </c:pt>
                <c:pt idx="651">
                  <c:v>21.38809034907597</c:v>
                </c:pt>
                <c:pt idx="652">
                  <c:v>21.42094455852152</c:v>
                </c:pt>
                <c:pt idx="653">
                  <c:v>21.45379876796714</c:v>
                </c:pt>
                <c:pt idx="654">
                  <c:v>21.48665297741272</c:v>
                </c:pt>
                <c:pt idx="655">
                  <c:v>21.51950718685832</c:v>
                </c:pt>
                <c:pt idx="656">
                  <c:v>21.5523613963039</c:v>
                </c:pt>
                <c:pt idx="657">
                  <c:v>21.58521560574949</c:v>
                </c:pt>
                <c:pt idx="658">
                  <c:v>21.61806981519507</c:v>
                </c:pt>
                <c:pt idx="659">
                  <c:v>21.65092402464066</c:v>
                </c:pt>
                <c:pt idx="660">
                  <c:v>21.68377823408624</c:v>
                </c:pt>
                <c:pt idx="661">
                  <c:v>21.71663244353178</c:v>
                </c:pt>
                <c:pt idx="662">
                  <c:v>21.74948665297741</c:v>
                </c:pt>
                <c:pt idx="663">
                  <c:v>21.78234086242281</c:v>
                </c:pt>
                <c:pt idx="664">
                  <c:v>21.8151950718686</c:v>
                </c:pt>
                <c:pt idx="665">
                  <c:v>21.84804928131408</c:v>
                </c:pt>
                <c:pt idx="666">
                  <c:v>21.88090349075975</c:v>
                </c:pt>
                <c:pt idx="667">
                  <c:v>21.91375770020533</c:v>
                </c:pt>
                <c:pt idx="668">
                  <c:v>21.94661190965093</c:v>
                </c:pt>
                <c:pt idx="669">
                  <c:v>21.97946611909651</c:v>
                </c:pt>
                <c:pt idx="670">
                  <c:v>22.0123203285421</c:v>
                </c:pt>
                <c:pt idx="671">
                  <c:v>22.04517453798768</c:v>
                </c:pt>
                <c:pt idx="672">
                  <c:v>22.07802874743326</c:v>
                </c:pt>
                <c:pt idx="673">
                  <c:v>22.11088295687885</c:v>
                </c:pt>
                <c:pt idx="674">
                  <c:v>22.14373716632443</c:v>
                </c:pt>
                <c:pt idx="675">
                  <c:v>22.17659137577002</c:v>
                </c:pt>
                <c:pt idx="676">
                  <c:v>22.2094455852156</c:v>
                </c:pt>
                <c:pt idx="677">
                  <c:v>22.24229979466118</c:v>
                </c:pt>
                <c:pt idx="678">
                  <c:v>22.27515400410677</c:v>
                </c:pt>
                <c:pt idx="679">
                  <c:v>22.30800821355236</c:v>
                </c:pt>
                <c:pt idx="680">
                  <c:v>22.34086242299794</c:v>
                </c:pt>
                <c:pt idx="681">
                  <c:v>22.37371663244352</c:v>
                </c:pt>
                <c:pt idx="682">
                  <c:v>22.40657084188911</c:v>
                </c:pt>
                <c:pt idx="683">
                  <c:v>22.43942505133469</c:v>
                </c:pt>
                <c:pt idx="684">
                  <c:v>22.47227926078028</c:v>
                </c:pt>
                <c:pt idx="685">
                  <c:v>22.50513347022578</c:v>
                </c:pt>
                <c:pt idx="686">
                  <c:v>22.53798767967146</c:v>
                </c:pt>
                <c:pt idx="687">
                  <c:v>22.57084188911704</c:v>
                </c:pt>
                <c:pt idx="688">
                  <c:v>22.60369609856263</c:v>
                </c:pt>
                <c:pt idx="689">
                  <c:v>22.63655030800822</c:v>
                </c:pt>
                <c:pt idx="690">
                  <c:v>22.6694045174538</c:v>
                </c:pt>
                <c:pt idx="691">
                  <c:v>22.70225872689941</c:v>
                </c:pt>
                <c:pt idx="692">
                  <c:v>22.73511293634497</c:v>
                </c:pt>
                <c:pt idx="693">
                  <c:v>22.76796714579056</c:v>
                </c:pt>
                <c:pt idx="694">
                  <c:v>22.80082135523615</c:v>
                </c:pt>
                <c:pt idx="695">
                  <c:v>22.83367556468173</c:v>
                </c:pt>
                <c:pt idx="696">
                  <c:v>22.86652977412712</c:v>
                </c:pt>
                <c:pt idx="697">
                  <c:v>22.89938398357289</c:v>
                </c:pt>
                <c:pt idx="698">
                  <c:v>22.93223819301848</c:v>
                </c:pt>
                <c:pt idx="699">
                  <c:v>22.96509240246406</c:v>
                </c:pt>
                <c:pt idx="700">
                  <c:v>22.99794661190965</c:v>
                </c:pt>
                <c:pt idx="701">
                  <c:v>23.03080082135524</c:v>
                </c:pt>
                <c:pt idx="702">
                  <c:v>23.06365503080082</c:v>
                </c:pt>
                <c:pt idx="703">
                  <c:v>23.0965092402464</c:v>
                </c:pt>
                <c:pt idx="704">
                  <c:v>23.12936344969199</c:v>
                </c:pt>
                <c:pt idx="705">
                  <c:v>23.16221765913757</c:v>
                </c:pt>
                <c:pt idx="706">
                  <c:v>23.19507186858316</c:v>
                </c:pt>
                <c:pt idx="707">
                  <c:v>23.22792607802874</c:v>
                </c:pt>
                <c:pt idx="708">
                  <c:v>23.26078028747432</c:v>
                </c:pt>
                <c:pt idx="709">
                  <c:v>23.29363449691991</c:v>
                </c:pt>
                <c:pt idx="710">
                  <c:v>23.3264887063655</c:v>
                </c:pt>
                <c:pt idx="711">
                  <c:v>23.35934291581109</c:v>
                </c:pt>
                <c:pt idx="712">
                  <c:v>23.39219712525668</c:v>
                </c:pt>
                <c:pt idx="713">
                  <c:v>23.42505133470225</c:v>
                </c:pt>
                <c:pt idx="714">
                  <c:v>23.45790554414784</c:v>
                </c:pt>
                <c:pt idx="715">
                  <c:v>23.49075975359343</c:v>
                </c:pt>
                <c:pt idx="716">
                  <c:v>23.52361396303901</c:v>
                </c:pt>
                <c:pt idx="717">
                  <c:v>23.5564681724846</c:v>
                </c:pt>
                <c:pt idx="718">
                  <c:v>23.58932238193</c:v>
                </c:pt>
                <c:pt idx="719">
                  <c:v>23.62217659137577</c:v>
                </c:pt>
                <c:pt idx="720">
                  <c:v>23.65503080082128</c:v>
                </c:pt>
                <c:pt idx="721">
                  <c:v>23.68788501026695</c:v>
                </c:pt>
                <c:pt idx="722">
                  <c:v>23.72073921971252</c:v>
                </c:pt>
                <c:pt idx="723">
                  <c:v>23.75359342915812</c:v>
                </c:pt>
                <c:pt idx="724">
                  <c:v>23.78644763860368</c:v>
                </c:pt>
                <c:pt idx="725">
                  <c:v>23.81930184804929</c:v>
                </c:pt>
                <c:pt idx="726">
                  <c:v>23.85215605749487</c:v>
                </c:pt>
                <c:pt idx="727">
                  <c:v>23.88501026694045</c:v>
                </c:pt>
                <c:pt idx="728">
                  <c:v>23.91786447638604</c:v>
                </c:pt>
                <c:pt idx="729">
                  <c:v>23.95071868583162</c:v>
                </c:pt>
                <c:pt idx="730">
                  <c:v>23.98357289527702</c:v>
                </c:pt>
                <c:pt idx="731">
                  <c:v>24.01642710472279</c:v>
                </c:pt>
                <c:pt idx="732">
                  <c:v>24.04928131416836</c:v>
                </c:pt>
                <c:pt idx="733">
                  <c:v>24.08213552361396</c:v>
                </c:pt>
                <c:pt idx="734">
                  <c:v>24.11498973305955</c:v>
                </c:pt>
                <c:pt idx="735">
                  <c:v>24.14784394250513</c:v>
                </c:pt>
                <c:pt idx="736">
                  <c:v>24.18069815195071</c:v>
                </c:pt>
                <c:pt idx="737">
                  <c:v>24.2135523613963</c:v>
                </c:pt>
                <c:pt idx="738">
                  <c:v>24.2464065708417</c:v>
                </c:pt>
                <c:pt idx="739">
                  <c:v>24.27926078028748</c:v>
                </c:pt>
                <c:pt idx="740">
                  <c:v>24.31211498973306</c:v>
                </c:pt>
                <c:pt idx="741">
                  <c:v>24.34496919917865</c:v>
                </c:pt>
                <c:pt idx="742">
                  <c:v>24.37782340862423</c:v>
                </c:pt>
                <c:pt idx="743">
                  <c:v>24.41067761806982</c:v>
                </c:pt>
                <c:pt idx="744">
                  <c:v>24.4435318275154</c:v>
                </c:pt>
                <c:pt idx="745">
                  <c:v>24.4763860369608</c:v>
                </c:pt>
                <c:pt idx="746">
                  <c:v>24.50924024640657</c:v>
                </c:pt>
                <c:pt idx="747">
                  <c:v>24.54209445585215</c:v>
                </c:pt>
                <c:pt idx="748">
                  <c:v>24.57494866529774</c:v>
                </c:pt>
                <c:pt idx="749">
                  <c:v>24.60780287474332</c:v>
                </c:pt>
                <c:pt idx="750">
                  <c:v>24.64065708418891</c:v>
                </c:pt>
                <c:pt idx="751">
                  <c:v>24.6735112936345</c:v>
                </c:pt>
                <c:pt idx="752">
                  <c:v>24.70636550308009</c:v>
                </c:pt>
                <c:pt idx="753">
                  <c:v>24.73921971252566</c:v>
                </c:pt>
                <c:pt idx="754">
                  <c:v>24.77207392197122</c:v>
                </c:pt>
                <c:pt idx="755">
                  <c:v>24.80492813141684</c:v>
                </c:pt>
                <c:pt idx="756">
                  <c:v>24.83778234086243</c:v>
                </c:pt>
                <c:pt idx="757">
                  <c:v>24.87063655030783</c:v>
                </c:pt>
                <c:pt idx="758">
                  <c:v>24.90349075975359</c:v>
                </c:pt>
                <c:pt idx="759">
                  <c:v>24.93634496919918</c:v>
                </c:pt>
                <c:pt idx="760">
                  <c:v>24.96919917864476</c:v>
                </c:pt>
                <c:pt idx="761">
                  <c:v>25.00205338809035</c:v>
                </c:pt>
                <c:pt idx="762">
                  <c:v>25.03490759753593</c:v>
                </c:pt>
                <c:pt idx="763">
                  <c:v>25.0677618069815</c:v>
                </c:pt>
                <c:pt idx="764">
                  <c:v>25.1006160164271</c:v>
                </c:pt>
                <c:pt idx="765">
                  <c:v>25.1334702258727</c:v>
                </c:pt>
                <c:pt idx="766">
                  <c:v>25.16632443531828</c:v>
                </c:pt>
                <c:pt idx="767">
                  <c:v>25.19917864476386</c:v>
                </c:pt>
                <c:pt idx="768">
                  <c:v>25.23203285420944</c:v>
                </c:pt>
                <c:pt idx="769">
                  <c:v>25.26488706365503</c:v>
                </c:pt>
                <c:pt idx="770">
                  <c:v>25.29774127310061</c:v>
                </c:pt>
                <c:pt idx="771">
                  <c:v>25.3305954825462</c:v>
                </c:pt>
                <c:pt idx="772">
                  <c:v>25.36344969199178</c:v>
                </c:pt>
                <c:pt idx="773">
                  <c:v>25.39630390143737</c:v>
                </c:pt>
                <c:pt idx="774">
                  <c:v>25.42915811088296</c:v>
                </c:pt>
                <c:pt idx="775">
                  <c:v>25.46201232032852</c:v>
                </c:pt>
                <c:pt idx="776">
                  <c:v>25.49486652977412</c:v>
                </c:pt>
                <c:pt idx="777">
                  <c:v>25.52772073921972</c:v>
                </c:pt>
                <c:pt idx="778">
                  <c:v>25.56057494866528</c:v>
                </c:pt>
                <c:pt idx="779">
                  <c:v>25.59342915811089</c:v>
                </c:pt>
                <c:pt idx="780">
                  <c:v>25.62628336755647</c:v>
                </c:pt>
                <c:pt idx="781">
                  <c:v>25.65913757700206</c:v>
                </c:pt>
                <c:pt idx="782">
                  <c:v>25.69199178644764</c:v>
                </c:pt>
                <c:pt idx="783">
                  <c:v>25.72484599589323</c:v>
                </c:pt>
                <c:pt idx="784">
                  <c:v>25.7577002053388</c:v>
                </c:pt>
                <c:pt idx="785">
                  <c:v>25.79055441478439</c:v>
                </c:pt>
                <c:pt idx="786">
                  <c:v>25.82340862422998</c:v>
                </c:pt>
                <c:pt idx="787">
                  <c:v>25.85626283367556</c:v>
                </c:pt>
                <c:pt idx="788">
                  <c:v>25.88911704312108</c:v>
                </c:pt>
                <c:pt idx="789">
                  <c:v>25.92197125256673</c:v>
                </c:pt>
                <c:pt idx="790">
                  <c:v>25.95482546201232</c:v>
                </c:pt>
                <c:pt idx="791">
                  <c:v>25.98767967145788</c:v>
                </c:pt>
                <c:pt idx="792">
                  <c:v>26.02053388090331</c:v>
                </c:pt>
                <c:pt idx="793">
                  <c:v>26.05338809034908</c:v>
                </c:pt>
                <c:pt idx="794">
                  <c:v>26.08624229979466</c:v>
                </c:pt>
                <c:pt idx="795">
                  <c:v>26.11909650924025</c:v>
                </c:pt>
                <c:pt idx="796">
                  <c:v>26.15195071868584</c:v>
                </c:pt>
                <c:pt idx="797">
                  <c:v>26.18480492813142</c:v>
                </c:pt>
                <c:pt idx="798">
                  <c:v>26.217659137577</c:v>
                </c:pt>
                <c:pt idx="799">
                  <c:v>26.25051334702259</c:v>
                </c:pt>
                <c:pt idx="800">
                  <c:v>26.28336755646817</c:v>
                </c:pt>
                <c:pt idx="801">
                  <c:v>26.31622176591376</c:v>
                </c:pt>
                <c:pt idx="802">
                  <c:v>26.34907597535934</c:v>
                </c:pt>
                <c:pt idx="803">
                  <c:v>26.38193018480493</c:v>
                </c:pt>
                <c:pt idx="804">
                  <c:v>26.41478439425052</c:v>
                </c:pt>
                <c:pt idx="805">
                  <c:v>26.4476386036961</c:v>
                </c:pt>
                <c:pt idx="806">
                  <c:v>26.4804928131415</c:v>
                </c:pt>
                <c:pt idx="807">
                  <c:v>26.51334702258726</c:v>
                </c:pt>
                <c:pt idx="808">
                  <c:v>26.54620123203285</c:v>
                </c:pt>
                <c:pt idx="809">
                  <c:v>26.57905544147845</c:v>
                </c:pt>
                <c:pt idx="810">
                  <c:v>26.61190965092403</c:v>
                </c:pt>
                <c:pt idx="811">
                  <c:v>26.6447638603696</c:v>
                </c:pt>
                <c:pt idx="812">
                  <c:v>26.6776180698152</c:v>
                </c:pt>
                <c:pt idx="813">
                  <c:v>26.71047227926077</c:v>
                </c:pt>
                <c:pt idx="814">
                  <c:v>26.74332648870636</c:v>
                </c:pt>
                <c:pt idx="815">
                  <c:v>26.77618069815194</c:v>
                </c:pt>
                <c:pt idx="816">
                  <c:v>26.80903490759753</c:v>
                </c:pt>
                <c:pt idx="817">
                  <c:v>26.84188911704313</c:v>
                </c:pt>
                <c:pt idx="818">
                  <c:v>26.87474332648871</c:v>
                </c:pt>
                <c:pt idx="819">
                  <c:v>26.90759753593428</c:v>
                </c:pt>
                <c:pt idx="820">
                  <c:v>26.94045174537987</c:v>
                </c:pt>
                <c:pt idx="821">
                  <c:v>26.97330595482546</c:v>
                </c:pt>
                <c:pt idx="822">
                  <c:v>27.00616016427105</c:v>
                </c:pt>
                <c:pt idx="823">
                  <c:v>27.03901437371663</c:v>
                </c:pt>
                <c:pt idx="824">
                  <c:v>27.07186858316222</c:v>
                </c:pt>
                <c:pt idx="825">
                  <c:v>27.1047227926078</c:v>
                </c:pt>
                <c:pt idx="826">
                  <c:v>27.1375770020534</c:v>
                </c:pt>
                <c:pt idx="827">
                  <c:v>27.17043121149898</c:v>
                </c:pt>
                <c:pt idx="828">
                  <c:v>27.20328542094456</c:v>
                </c:pt>
                <c:pt idx="829">
                  <c:v>27.23613963039012</c:v>
                </c:pt>
                <c:pt idx="830">
                  <c:v>27.26899383983572</c:v>
                </c:pt>
                <c:pt idx="831">
                  <c:v>27.30184804928132</c:v>
                </c:pt>
                <c:pt idx="832">
                  <c:v>27.3347022587269</c:v>
                </c:pt>
                <c:pt idx="833">
                  <c:v>27.3675564681725</c:v>
                </c:pt>
                <c:pt idx="834">
                  <c:v>27.40041067761807</c:v>
                </c:pt>
                <c:pt idx="835">
                  <c:v>27.43326488706365</c:v>
                </c:pt>
                <c:pt idx="836">
                  <c:v>27.46611909650908</c:v>
                </c:pt>
                <c:pt idx="837">
                  <c:v>27.49897330595483</c:v>
                </c:pt>
                <c:pt idx="838">
                  <c:v>27.53182751540041</c:v>
                </c:pt>
                <c:pt idx="839">
                  <c:v>27.564681724846</c:v>
                </c:pt>
                <c:pt idx="840">
                  <c:v>27.59753593429159</c:v>
                </c:pt>
                <c:pt idx="841">
                  <c:v>27.63039014373717</c:v>
                </c:pt>
                <c:pt idx="842">
                  <c:v>27.66324435318274</c:v>
                </c:pt>
                <c:pt idx="843">
                  <c:v>27.69609856262834</c:v>
                </c:pt>
                <c:pt idx="844">
                  <c:v>27.72895277207392</c:v>
                </c:pt>
                <c:pt idx="845">
                  <c:v>27.76180698151951</c:v>
                </c:pt>
                <c:pt idx="846">
                  <c:v>27.79466119096509</c:v>
                </c:pt>
                <c:pt idx="847">
                  <c:v>27.82751540041068</c:v>
                </c:pt>
                <c:pt idx="848">
                  <c:v>27.86036960985626</c:v>
                </c:pt>
                <c:pt idx="849">
                  <c:v>27.89322381930182</c:v>
                </c:pt>
                <c:pt idx="850">
                  <c:v>27.92607802874743</c:v>
                </c:pt>
                <c:pt idx="851">
                  <c:v>27.95893223819298</c:v>
                </c:pt>
                <c:pt idx="852">
                  <c:v>27.9917864476386</c:v>
                </c:pt>
                <c:pt idx="853">
                  <c:v>28.02464065708419</c:v>
                </c:pt>
                <c:pt idx="854">
                  <c:v>28.05749486652977</c:v>
                </c:pt>
                <c:pt idx="855">
                  <c:v>28.09034907597517</c:v>
                </c:pt>
                <c:pt idx="856">
                  <c:v>28.12320328542094</c:v>
                </c:pt>
                <c:pt idx="857">
                  <c:v>28.15605749486653</c:v>
                </c:pt>
                <c:pt idx="858">
                  <c:v>28.18891170431212</c:v>
                </c:pt>
                <c:pt idx="859">
                  <c:v>28.2217659137577</c:v>
                </c:pt>
                <c:pt idx="860">
                  <c:v>28.25462012320329</c:v>
                </c:pt>
                <c:pt idx="861">
                  <c:v>28.28747433264887</c:v>
                </c:pt>
                <c:pt idx="862">
                  <c:v>28.32032854209447</c:v>
                </c:pt>
                <c:pt idx="863">
                  <c:v>28.35318275154004</c:v>
                </c:pt>
                <c:pt idx="864">
                  <c:v>28.38603696098562</c:v>
                </c:pt>
                <c:pt idx="865">
                  <c:v>28.41889117043121</c:v>
                </c:pt>
                <c:pt idx="866">
                  <c:v>28.45174537987679</c:v>
                </c:pt>
                <c:pt idx="867">
                  <c:v>28.48459958932219</c:v>
                </c:pt>
                <c:pt idx="868">
                  <c:v>28.51745379876797</c:v>
                </c:pt>
                <c:pt idx="869">
                  <c:v>28.55030800821355</c:v>
                </c:pt>
                <c:pt idx="870">
                  <c:v>28.58316221765914</c:v>
                </c:pt>
                <c:pt idx="871">
                  <c:v>28.61601642710474</c:v>
                </c:pt>
                <c:pt idx="872">
                  <c:v>28.64887063655031</c:v>
                </c:pt>
                <c:pt idx="873">
                  <c:v>28.68172484599588</c:v>
                </c:pt>
                <c:pt idx="874">
                  <c:v>28.71457905544148</c:v>
                </c:pt>
                <c:pt idx="875">
                  <c:v>28.74743326488706</c:v>
                </c:pt>
                <c:pt idx="876">
                  <c:v>28.78028747433265</c:v>
                </c:pt>
                <c:pt idx="877">
                  <c:v>28.81314168377823</c:v>
                </c:pt>
                <c:pt idx="878">
                  <c:v>28.84599589322382</c:v>
                </c:pt>
                <c:pt idx="879">
                  <c:v>28.87885010266941</c:v>
                </c:pt>
                <c:pt idx="880">
                  <c:v>28.91170431211499</c:v>
                </c:pt>
                <c:pt idx="881">
                  <c:v>28.94455852156057</c:v>
                </c:pt>
                <c:pt idx="882">
                  <c:v>28.97741273100615</c:v>
                </c:pt>
                <c:pt idx="883">
                  <c:v>29.01026694045174</c:v>
                </c:pt>
                <c:pt idx="884">
                  <c:v>29.04312114989733</c:v>
                </c:pt>
                <c:pt idx="885">
                  <c:v>29.07597535934292</c:v>
                </c:pt>
                <c:pt idx="886">
                  <c:v>29.1088295687885</c:v>
                </c:pt>
                <c:pt idx="887">
                  <c:v>29.14168377823409</c:v>
                </c:pt>
                <c:pt idx="888">
                  <c:v>29.17453798767967</c:v>
                </c:pt>
                <c:pt idx="889">
                  <c:v>29.20739219712526</c:v>
                </c:pt>
                <c:pt idx="890">
                  <c:v>29.24024640657082</c:v>
                </c:pt>
                <c:pt idx="891">
                  <c:v>29.27310061601643</c:v>
                </c:pt>
                <c:pt idx="892">
                  <c:v>29.30595482546201</c:v>
                </c:pt>
                <c:pt idx="893">
                  <c:v>29.33880903490759</c:v>
                </c:pt>
                <c:pt idx="894">
                  <c:v>29.37166324435318</c:v>
                </c:pt>
                <c:pt idx="895">
                  <c:v>29.40451745379877</c:v>
                </c:pt>
                <c:pt idx="896">
                  <c:v>29.43737166324435</c:v>
                </c:pt>
                <c:pt idx="897">
                  <c:v>29.47022587268992</c:v>
                </c:pt>
                <c:pt idx="898">
                  <c:v>29.50308008213553</c:v>
                </c:pt>
                <c:pt idx="899">
                  <c:v>29.53593429158111</c:v>
                </c:pt>
                <c:pt idx="900">
                  <c:v>29.56878850102668</c:v>
                </c:pt>
                <c:pt idx="901">
                  <c:v>29.60164271047228</c:v>
                </c:pt>
                <c:pt idx="902">
                  <c:v>29.63449691991786</c:v>
                </c:pt>
                <c:pt idx="903">
                  <c:v>29.66735112936345</c:v>
                </c:pt>
                <c:pt idx="904">
                  <c:v>29.70020533880903</c:v>
                </c:pt>
                <c:pt idx="905">
                  <c:v>29.73305954825462</c:v>
                </c:pt>
                <c:pt idx="906">
                  <c:v>29.7659137577002</c:v>
                </c:pt>
                <c:pt idx="907">
                  <c:v>29.79876796714579</c:v>
                </c:pt>
                <c:pt idx="908">
                  <c:v>29.83162217659137</c:v>
                </c:pt>
                <c:pt idx="909">
                  <c:v>29.86447638603696</c:v>
                </c:pt>
                <c:pt idx="910">
                  <c:v>29.89733059548255</c:v>
                </c:pt>
                <c:pt idx="911">
                  <c:v>29.93018480492812</c:v>
                </c:pt>
                <c:pt idx="912">
                  <c:v>29.96303901437354</c:v>
                </c:pt>
                <c:pt idx="913">
                  <c:v>29.9958932238193</c:v>
                </c:pt>
                <c:pt idx="914">
                  <c:v>30.02874743326488</c:v>
                </c:pt>
                <c:pt idx="915">
                  <c:v>30.06160164271047</c:v>
                </c:pt>
                <c:pt idx="916">
                  <c:v>30.09445585215606</c:v>
                </c:pt>
                <c:pt idx="917">
                  <c:v>30.12731006160164</c:v>
                </c:pt>
                <c:pt idx="918">
                  <c:v>30.16016427104723</c:v>
                </c:pt>
                <c:pt idx="919">
                  <c:v>30.19301848049281</c:v>
                </c:pt>
                <c:pt idx="920">
                  <c:v>30.2258726899384</c:v>
                </c:pt>
                <c:pt idx="921">
                  <c:v>30.25872689938379</c:v>
                </c:pt>
                <c:pt idx="922">
                  <c:v>30.29158110882957</c:v>
                </c:pt>
                <c:pt idx="923">
                  <c:v>30.32443531827515</c:v>
                </c:pt>
                <c:pt idx="924">
                  <c:v>30.35728952772074</c:v>
                </c:pt>
                <c:pt idx="925">
                  <c:v>30.39014373716632</c:v>
                </c:pt>
                <c:pt idx="926">
                  <c:v>30.42299794661191</c:v>
                </c:pt>
                <c:pt idx="927">
                  <c:v>30.4558521560575</c:v>
                </c:pt>
                <c:pt idx="928">
                  <c:v>30.48870636550289</c:v>
                </c:pt>
                <c:pt idx="929">
                  <c:v>30.52156057494867</c:v>
                </c:pt>
                <c:pt idx="930">
                  <c:v>30.55441478439425</c:v>
                </c:pt>
                <c:pt idx="931">
                  <c:v>30.58726899383983</c:v>
                </c:pt>
                <c:pt idx="932">
                  <c:v>30.62012320328542</c:v>
                </c:pt>
                <c:pt idx="933">
                  <c:v>30.652977412731</c:v>
                </c:pt>
                <c:pt idx="934">
                  <c:v>30.68583162217659</c:v>
                </c:pt>
                <c:pt idx="935">
                  <c:v>30.71868583162217</c:v>
                </c:pt>
                <c:pt idx="936">
                  <c:v>30.75154004106776</c:v>
                </c:pt>
                <c:pt idx="937">
                  <c:v>30.78439425051332</c:v>
                </c:pt>
                <c:pt idx="938">
                  <c:v>30.81724845995894</c:v>
                </c:pt>
                <c:pt idx="939">
                  <c:v>30.85010266940452</c:v>
                </c:pt>
                <c:pt idx="940">
                  <c:v>30.8829568788501</c:v>
                </c:pt>
                <c:pt idx="941">
                  <c:v>30.9158110882957</c:v>
                </c:pt>
                <c:pt idx="942">
                  <c:v>30.94866529774118</c:v>
                </c:pt>
                <c:pt idx="943">
                  <c:v>30.98151950718668</c:v>
                </c:pt>
                <c:pt idx="944">
                  <c:v>31.01437371663244</c:v>
                </c:pt>
                <c:pt idx="945">
                  <c:v>31.04722792607803</c:v>
                </c:pt>
                <c:pt idx="946">
                  <c:v>31.08008213552358</c:v>
                </c:pt>
                <c:pt idx="947">
                  <c:v>31.1129363449692</c:v>
                </c:pt>
                <c:pt idx="948">
                  <c:v>31.14579055441478</c:v>
                </c:pt>
                <c:pt idx="949">
                  <c:v>31.17864476386037</c:v>
                </c:pt>
                <c:pt idx="950">
                  <c:v>31.21149897330595</c:v>
                </c:pt>
                <c:pt idx="951">
                  <c:v>31.24435318275154</c:v>
                </c:pt>
                <c:pt idx="952">
                  <c:v>31.27720739219713</c:v>
                </c:pt>
                <c:pt idx="953">
                  <c:v>31.31006160164272</c:v>
                </c:pt>
                <c:pt idx="954">
                  <c:v>31.3429158110883</c:v>
                </c:pt>
                <c:pt idx="955">
                  <c:v>31.37577002053388</c:v>
                </c:pt>
                <c:pt idx="956">
                  <c:v>31.40862422997946</c:v>
                </c:pt>
                <c:pt idx="957">
                  <c:v>31.44147843942505</c:v>
                </c:pt>
                <c:pt idx="958">
                  <c:v>31.47433264887063</c:v>
                </c:pt>
                <c:pt idx="959">
                  <c:v>31.50718685831622</c:v>
                </c:pt>
                <c:pt idx="960">
                  <c:v>31.54004106776178</c:v>
                </c:pt>
                <c:pt idx="961">
                  <c:v>31.57289527720739</c:v>
                </c:pt>
                <c:pt idx="962">
                  <c:v>31.60574948665297</c:v>
                </c:pt>
                <c:pt idx="963">
                  <c:v>31.63860369609857</c:v>
                </c:pt>
                <c:pt idx="964">
                  <c:v>31.67145790554416</c:v>
                </c:pt>
                <c:pt idx="965">
                  <c:v>31.70431211498973</c:v>
                </c:pt>
                <c:pt idx="966">
                  <c:v>31.73716632443532</c:v>
                </c:pt>
                <c:pt idx="967">
                  <c:v>31.7700205338809</c:v>
                </c:pt>
                <c:pt idx="968">
                  <c:v>31.80287474332651</c:v>
                </c:pt>
                <c:pt idx="969">
                  <c:v>31.83572895277207</c:v>
                </c:pt>
                <c:pt idx="970">
                  <c:v>31.86858316221766</c:v>
                </c:pt>
                <c:pt idx="971">
                  <c:v>31.90143737166308</c:v>
                </c:pt>
                <c:pt idx="972">
                  <c:v>31.93429158110883</c:v>
                </c:pt>
                <c:pt idx="973">
                  <c:v>31.96714579055442</c:v>
                </c:pt>
                <c:pt idx="974">
                  <c:v>32.0</c:v>
                </c:pt>
                <c:pt idx="975">
                  <c:v>32.03285420944555</c:v>
                </c:pt>
                <c:pt idx="976">
                  <c:v>32.06570841889117</c:v>
                </c:pt>
                <c:pt idx="977">
                  <c:v>32.09856262833676</c:v>
                </c:pt>
                <c:pt idx="978">
                  <c:v>32.13141683778233</c:v>
                </c:pt>
                <c:pt idx="979">
                  <c:v>32.16427104722793</c:v>
                </c:pt>
                <c:pt idx="980">
                  <c:v>32.19712525667352</c:v>
                </c:pt>
                <c:pt idx="981">
                  <c:v>32.2299794661191</c:v>
                </c:pt>
                <c:pt idx="982">
                  <c:v>32.26283367556468</c:v>
                </c:pt>
                <c:pt idx="983">
                  <c:v>32.29568788501025</c:v>
                </c:pt>
                <c:pt idx="984">
                  <c:v>32.32854209445586</c:v>
                </c:pt>
                <c:pt idx="985">
                  <c:v>32.36139630390144</c:v>
                </c:pt>
                <c:pt idx="986">
                  <c:v>32.39425051334681</c:v>
                </c:pt>
                <c:pt idx="987">
                  <c:v>32.42710472279254</c:v>
                </c:pt>
                <c:pt idx="988">
                  <c:v>32.4599589322382</c:v>
                </c:pt>
                <c:pt idx="989">
                  <c:v>32.49281314168378</c:v>
                </c:pt>
                <c:pt idx="990">
                  <c:v>32.52566735112936</c:v>
                </c:pt>
                <c:pt idx="991">
                  <c:v>32.55852156057495</c:v>
                </c:pt>
                <c:pt idx="992">
                  <c:v>32.59137577002054</c:v>
                </c:pt>
                <c:pt idx="993">
                  <c:v>32.62422997946607</c:v>
                </c:pt>
                <c:pt idx="994">
                  <c:v>32.6570841889117</c:v>
                </c:pt>
                <c:pt idx="995">
                  <c:v>32.6899383983573</c:v>
                </c:pt>
                <c:pt idx="996">
                  <c:v>32.72279260780288</c:v>
                </c:pt>
                <c:pt idx="997">
                  <c:v>32.75564681724826</c:v>
                </c:pt>
                <c:pt idx="998">
                  <c:v>32.78850102669404</c:v>
                </c:pt>
                <c:pt idx="999">
                  <c:v>32.82135523613963</c:v>
                </c:pt>
                <c:pt idx="1000">
                  <c:v>32.85420944558502</c:v>
                </c:pt>
                <c:pt idx="1001">
                  <c:v>32.88706365503049</c:v>
                </c:pt>
                <c:pt idx="1002">
                  <c:v>32.91991786447635</c:v>
                </c:pt>
                <c:pt idx="1003">
                  <c:v>32.95277207392198</c:v>
                </c:pt>
                <c:pt idx="1004">
                  <c:v>32.98562628336733</c:v>
                </c:pt>
                <c:pt idx="1005">
                  <c:v>33.01848049281294</c:v>
                </c:pt>
                <c:pt idx="1006">
                  <c:v>33.05133470225873</c:v>
                </c:pt>
                <c:pt idx="1007">
                  <c:v>33.0841889117043</c:v>
                </c:pt>
                <c:pt idx="1008">
                  <c:v>33.1170431211499</c:v>
                </c:pt>
                <c:pt idx="1009">
                  <c:v>33.14989733059548</c:v>
                </c:pt>
                <c:pt idx="1010">
                  <c:v>33.18275154004107</c:v>
                </c:pt>
                <c:pt idx="1011">
                  <c:v>33.21560574948666</c:v>
                </c:pt>
                <c:pt idx="1012">
                  <c:v>33.24845995893224</c:v>
                </c:pt>
                <c:pt idx="1013">
                  <c:v>33.28131416837782</c:v>
                </c:pt>
                <c:pt idx="1014">
                  <c:v>33.31416837782339</c:v>
                </c:pt>
                <c:pt idx="1015">
                  <c:v>33.34702258726881</c:v>
                </c:pt>
                <c:pt idx="1016">
                  <c:v>33.37987679671439</c:v>
                </c:pt>
                <c:pt idx="1017">
                  <c:v>33.41273100616016</c:v>
                </c:pt>
                <c:pt idx="1018">
                  <c:v>33.44558521560575</c:v>
                </c:pt>
                <c:pt idx="1019">
                  <c:v>33.47843942505133</c:v>
                </c:pt>
                <c:pt idx="1020">
                  <c:v>33.51129363449692</c:v>
                </c:pt>
                <c:pt idx="1021">
                  <c:v>33.54414784394231</c:v>
                </c:pt>
                <c:pt idx="1022">
                  <c:v>33.57700205338809</c:v>
                </c:pt>
                <c:pt idx="1023">
                  <c:v>33.60985626283365</c:v>
                </c:pt>
                <c:pt idx="1024">
                  <c:v>33.64271047227926</c:v>
                </c:pt>
                <c:pt idx="1025">
                  <c:v>33.67556468172484</c:v>
                </c:pt>
                <c:pt idx="1026">
                  <c:v>33.70841889117043</c:v>
                </c:pt>
                <c:pt idx="1027">
                  <c:v>33.741273100616</c:v>
                </c:pt>
                <c:pt idx="1028">
                  <c:v>33.7741273100616</c:v>
                </c:pt>
                <c:pt idx="1029">
                  <c:v>33.80698151950699</c:v>
                </c:pt>
                <c:pt idx="1030">
                  <c:v>33.83983572895278</c:v>
                </c:pt>
                <c:pt idx="1031">
                  <c:v>33.87268993839835</c:v>
                </c:pt>
                <c:pt idx="1032">
                  <c:v>33.90554414784394</c:v>
                </c:pt>
                <c:pt idx="1033">
                  <c:v>33.93839835728953</c:v>
                </c:pt>
                <c:pt idx="1034">
                  <c:v>33.9712525667351</c:v>
                </c:pt>
                <c:pt idx="1035">
                  <c:v>34.0041067761807</c:v>
                </c:pt>
                <c:pt idx="1036">
                  <c:v>34.03696098562627</c:v>
                </c:pt>
                <c:pt idx="1037">
                  <c:v>34.06981519507188</c:v>
                </c:pt>
                <c:pt idx="1038">
                  <c:v>34.10266940451744</c:v>
                </c:pt>
                <c:pt idx="1039">
                  <c:v>34.13552361396304</c:v>
                </c:pt>
                <c:pt idx="1040">
                  <c:v>34.16837782340862</c:v>
                </c:pt>
                <c:pt idx="1041">
                  <c:v>34.20123203285421</c:v>
                </c:pt>
                <c:pt idx="1042">
                  <c:v>34.2340862422998</c:v>
                </c:pt>
                <c:pt idx="1043">
                  <c:v>34.2669404517452</c:v>
                </c:pt>
                <c:pt idx="1044">
                  <c:v>34.29979466119097</c:v>
                </c:pt>
                <c:pt idx="1045">
                  <c:v>34.33264887063636</c:v>
                </c:pt>
                <c:pt idx="1046">
                  <c:v>34.36550308008213</c:v>
                </c:pt>
                <c:pt idx="1047">
                  <c:v>34.39835728952773</c:v>
                </c:pt>
                <c:pt idx="1048">
                  <c:v>34.4312114989733</c:v>
                </c:pt>
                <c:pt idx="1049">
                  <c:v>34.4640657084189</c:v>
                </c:pt>
                <c:pt idx="1050">
                  <c:v>34.49691991786448</c:v>
                </c:pt>
                <c:pt idx="1051">
                  <c:v>34.52977412731006</c:v>
                </c:pt>
                <c:pt idx="1052">
                  <c:v>34.56262833675565</c:v>
                </c:pt>
                <c:pt idx="1053">
                  <c:v>34.59548254620123</c:v>
                </c:pt>
                <c:pt idx="1054">
                  <c:v>34.62833675564681</c:v>
                </c:pt>
                <c:pt idx="1055">
                  <c:v>34.66119096509237</c:v>
                </c:pt>
                <c:pt idx="1056">
                  <c:v>34.694045174538</c:v>
                </c:pt>
                <c:pt idx="1057">
                  <c:v>34.72689938398358</c:v>
                </c:pt>
                <c:pt idx="1058">
                  <c:v>34.75975359342916</c:v>
                </c:pt>
                <c:pt idx="1059">
                  <c:v>34.79260780287476</c:v>
                </c:pt>
                <c:pt idx="1060">
                  <c:v>34.82546201232033</c:v>
                </c:pt>
                <c:pt idx="1061">
                  <c:v>34.85831622176592</c:v>
                </c:pt>
                <c:pt idx="1062">
                  <c:v>34.89117043121144</c:v>
                </c:pt>
                <c:pt idx="1063">
                  <c:v>34.92402464065707</c:v>
                </c:pt>
                <c:pt idx="1064">
                  <c:v>34.95687885010247</c:v>
                </c:pt>
                <c:pt idx="1065">
                  <c:v>34.98973305954824</c:v>
                </c:pt>
                <c:pt idx="1066">
                  <c:v>35.02258726899384</c:v>
                </c:pt>
                <c:pt idx="1067">
                  <c:v>35.05544147843923</c:v>
                </c:pt>
                <c:pt idx="1068">
                  <c:v>35.08829568788501</c:v>
                </c:pt>
                <c:pt idx="1069">
                  <c:v>35.1211498973306</c:v>
                </c:pt>
                <c:pt idx="1070">
                  <c:v>35.15400410677614</c:v>
                </c:pt>
                <c:pt idx="1071">
                  <c:v>35.18685831622178</c:v>
                </c:pt>
                <c:pt idx="1072">
                  <c:v>35.21971252566735</c:v>
                </c:pt>
                <c:pt idx="1073">
                  <c:v>35.25256673511294</c:v>
                </c:pt>
                <c:pt idx="1074">
                  <c:v>35.28542094455853</c:v>
                </c:pt>
                <c:pt idx="1075">
                  <c:v>35.31827515400411</c:v>
                </c:pt>
                <c:pt idx="1076">
                  <c:v>35.35112936344947</c:v>
                </c:pt>
                <c:pt idx="1077">
                  <c:v>35.38398357289509</c:v>
                </c:pt>
                <c:pt idx="1078">
                  <c:v>35.41683778234079</c:v>
                </c:pt>
                <c:pt idx="1079">
                  <c:v>35.44969199178625</c:v>
                </c:pt>
                <c:pt idx="1080">
                  <c:v>35.482546201232</c:v>
                </c:pt>
                <c:pt idx="1081">
                  <c:v>35.51540041067759</c:v>
                </c:pt>
                <c:pt idx="1082">
                  <c:v>35.5482546201232</c:v>
                </c:pt>
                <c:pt idx="1083">
                  <c:v>35.5811088295688</c:v>
                </c:pt>
                <c:pt idx="1084">
                  <c:v>35.61396303901437</c:v>
                </c:pt>
                <c:pt idx="1085">
                  <c:v>35.64681724845996</c:v>
                </c:pt>
                <c:pt idx="1086">
                  <c:v>35.67967145790544</c:v>
                </c:pt>
                <c:pt idx="1087">
                  <c:v>35.71252566735113</c:v>
                </c:pt>
                <c:pt idx="1088">
                  <c:v>35.74537987679672</c:v>
                </c:pt>
                <c:pt idx="1089">
                  <c:v>35.77823408624229</c:v>
                </c:pt>
                <c:pt idx="1090">
                  <c:v>35.81108829568767</c:v>
                </c:pt>
                <c:pt idx="1091">
                  <c:v>35.84394250513328</c:v>
                </c:pt>
                <c:pt idx="1092">
                  <c:v>35.87679671457906</c:v>
                </c:pt>
                <c:pt idx="1093">
                  <c:v>35.90965092402464</c:v>
                </c:pt>
                <c:pt idx="1094">
                  <c:v>35.94250513347022</c:v>
                </c:pt>
                <c:pt idx="1095">
                  <c:v>35.9753593429159</c:v>
                </c:pt>
                <c:pt idx="1096">
                  <c:v>36.0082135523614</c:v>
                </c:pt>
                <c:pt idx="1097">
                  <c:v>36.04106776180671</c:v>
                </c:pt>
                <c:pt idx="1098">
                  <c:v>36.07392197125236</c:v>
                </c:pt>
                <c:pt idx="1099">
                  <c:v>36.10677618069816</c:v>
                </c:pt>
                <c:pt idx="1100">
                  <c:v>36.13963039014375</c:v>
                </c:pt>
                <c:pt idx="1101">
                  <c:v>36.1724845995893</c:v>
                </c:pt>
                <c:pt idx="1102">
                  <c:v>36.20533880903496</c:v>
                </c:pt>
                <c:pt idx="1103">
                  <c:v>36.2381930184805</c:v>
                </c:pt>
                <c:pt idx="1104">
                  <c:v>36.27104722792608</c:v>
                </c:pt>
                <c:pt idx="1105">
                  <c:v>36.30390143737164</c:v>
                </c:pt>
                <c:pt idx="1106">
                  <c:v>36.33675564681725</c:v>
                </c:pt>
                <c:pt idx="1107">
                  <c:v>36.36960985626261</c:v>
                </c:pt>
                <c:pt idx="1108">
                  <c:v>36.40246406570819</c:v>
                </c:pt>
                <c:pt idx="1109">
                  <c:v>36.435318275154</c:v>
                </c:pt>
                <c:pt idx="1110">
                  <c:v>36.4681724845996</c:v>
                </c:pt>
                <c:pt idx="1111">
                  <c:v>36.50102669404517</c:v>
                </c:pt>
                <c:pt idx="1112">
                  <c:v>36.53388090349075</c:v>
                </c:pt>
                <c:pt idx="1113">
                  <c:v>36.56673511293634</c:v>
                </c:pt>
                <c:pt idx="1114">
                  <c:v>36.59958932238193</c:v>
                </c:pt>
                <c:pt idx="1115">
                  <c:v>36.6324435318275</c:v>
                </c:pt>
                <c:pt idx="1116">
                  <c:v>36.6652977412731</c:v>
                </c:pt>
                <c:pt idx="1117">
                  <c:v>36.69815195071868</c:v>
                </c:pt>
                <c:pt idx="1118">
                  <c:v>36.73100616016427</c:v>
                </c:pt>
                <c:pt idx="1119">
                  <c:v>36.76386036960986</c:v>
                </c:pt>
                <c:pt idx="1120">
                  <c:v>36.79671457905544</c:v>
                </c:pt>
                <c:pt idx="1121">
                  <c:v>36.82956878850102</c:v>
                </c:pt>
                <c:pt idx="1122">
                  <c:v>36.8624229979466</c:v>
                </c:pt>
                <c:pt idx="1123">
                  <c:v>36.89527720739202</c:v>
                </c:pt>
                <c:pt idx="1124">
                  <c:v>36.9281314168378</c:v>
                </c:pt>
                <c:pt idx="1125">
                  <c:v>36.96098562628335</c:v>
                </c:pt>
                <c:pt idx="1126">
                  <c:v>36.99383983572896</c:v>
                </c:pt>
                <c:pt idx="1127">
                  <c:v>37.02669404517454</c:v>
                </c:pt>
                <c:pt idx="1128">
                  <c:v>37.05954825462013</c:v>
                </c:pt>
                <c:pt idx="1129">
                  <c:v>37.09240246406571</c:v>
                </c:pt>
                <c:pt idx="1130">
                  <c:v>37.1252566735113</c:v>
                </c:pt>
                <c:pt idx="1131">
                  <c:v>37.1581108829569</c:v>
                </c:pt>
                <c:pt idx="1132">
                  <c:v>37.19096509240246</c:v>
                </c:pt>
                <c:pt idx="1133">
                  <c:v>37.22381930184805</c:v>
                </c:pt>
                <c:pt idx="1134">
                  <c:v>37.25667351129333</c:v>
                </c:pt>
                <c:pt idx="1135">
                  <c:v>37.28952772073922</c:v>
                </c:pt>
                <c:pt idx="1136">
                  <c:v>37.32238193018481</c:v>
                </c:pt>
                <c:pt idx="1137">
                  <c:v>37.35523613963039</c:v>
                </c:pt>
                <c:pt idx="1138">
                  <c:v>37.38809034907598</c:v>
                </c:pt>
                <c:pt idx="1139">
                  <c:v>37.42094455852155</c:v>
                </c:pt>
                <c:pt idx="1140">
                  <c:v>37.45379876796714</c:v>
                </c:pt>
                <c:pt idx="1141">
                  <c:v>37.4866529774127</c:v>
                </c:pt>
                <c:pt idx="1142">
                  <c:v>37.51950718685832</c:v>
                </c:pt>
                <c:pt idx="1143">
                  <c:v>37.5523613963039</c:v>
                </c:pt>
                <c:pt idx="1144">
                  <c:v>37.58521560574948</c:v>
                </c:pt>
                <c:pt idx="1145">
                  <c:v>37.61806981519507</c:v>
                </c:pt>
                <c:pt idx="1146">
                  <c:v>37.65092402464046</c:v>
                </c:pt>
                <c:pt idx="1147">
                  <c:v>37.68377823408624</c:v>
                </c:pt>
                <c:pt idx="1148">
                  <c:v>37.71663244353182</c:v>
                </c:pt>
                <c:pt idx="1149">
                  <c:v>37.7494866529774</c:v>
                </c:pt>
                <c:pt idx="1150">
                  <c:v>37.782340862423</c:v>
                </c:pt>
                <c:pt idx="1151">
                  <c:v>37.81519507186857</c:v>
                </c:pt>
                <c:pt idx="1152">
                  <c:v>37.84804928131396</c:v>
                </c:pt>
                <c:pt idx="1153">
                  <c:v>37.88090349075976</c:v>
                </c:pt>
                <c:pt idx="1154">
                  <c:v>37.91375770020532</c:v>
                </c:pt>
                <c:pt idx="1155">
                  <c:v>37.94661190965093</c:v>
                </c:pt>
                <c:pt idx="1156">
                  <c:v>37.97946611909624</c:v>
                </c:pt>
                <c:pt idx="1157">
                  <c:v>38.0123203285421</c:v>
                </c:pt>
                <c:pt idx="1158">
                  <c:v>38.04517453798768</c:v>
                </c:pt>
                <c:pt idx="1159">
                  <c:v>38.07802874743327</c:v>
                </c:pt>
                <c:pt idx="1160">
                  <c:v>38.11088295687885</c:v>
                </c:pt>
                <c:pt idx="1161">
                  <c:v>38.14373716632443</c:v>
                </c:pt>
                <c:pt idx="1162">
                  <c:v>38.17659137577002</c:v>
                </c:pt>
                <c:pt idx="1163">
                  <c:v>38.20944558521542</c:v>
                </c:pt>
                <c:pt idx="1164">
                  <c:v>38.2422997946612</c:v>
                </c:pt>
                <c:pt idx="1165">
                  <c:v>38.27515400410678</c:v>
                </c:pt>
                <c:pt idx="1166">
                  <c:v>38.30800821355236</c:v>
                </c:pt>
                <c:pt idx="1167">
                  <c:v>38.34086242299792</c:v>
                </c:pt>
                <c:pt idx="1168">
                  <c:v>38.3737166324435</c:v>
                </c:pt>
                <c:pt idx="1169">
                  <c:v>38.40657084188912</c:v>
                </c:pt>
                <c:pt idx="1170">
                  <c:v>38.4394250513345</c:v>
                </c:pt>
                <c:pt idx="1171">
                  <c:v>38.47227926078028</c:v>
                </c:pt>
                <c:pt idx="1172">
                  <c:v>38.50513347022587</c:v>
                </c:pt>
                <c:pt idx="1173">
                  <c:v>38.53798767967126</c:v>
                </c:pt>
                <c:pt idx="1174">
                  <c:v>38.57084188911685</c:v>
                </c:pt>
                <c:pt idx="1175">
                  <c:v>38.60369609856262</c:v>
                </c:pt>
                <c:pt idx="1176">
                  <c:v>38.63655030800823</c:v>
                </c:pt>
                <c:pt idx="1177">
                  <c:v>38.6694045174538</c:v>
                </c:pt>
                <c:pt idx="1178">
                  <c:v>38.7022587268994</c:v>
                </c:pt>
                <c:pt idx="1179">
                  <c:v>38.735112936345</c:v>
                </c:pt>
                <c:pt idx="1180">
                  <c:v>38.76796714579054</c:v>
                </c:pt>
                <c:pt idx="1181">
                  <c:v>38.80082135523586</c:v>
                </c:pt>
                <c:pt idx="1182">
                  <c:v>38.83367556468173</c:v>
                </c:pt>
                <c:pt idx="1183">
                  <c:v>38.86652977412731</c:v>
                </c:pt>
                <c:pt idx="1184">
                  <c:v>38.8993839835729</c:v>
                </c:pt>
                <c:pt idx="1185">
                  <c:v>38.93223819301848</c:v>
                </c:pt>
                <c:pt idx="1186">
                  <c:v>38.96509240246407</c:v>
                </c:pt>
                <c:pt idx="1187">
                  <c:v>38.99794661190965</c:v>
                </c:pt>
                <c:pt idx="1188">
                  <c:v>39.03080082135524</c:v>
                </c:pt>
                <c:pt idx="1189">
                  <c:v>39.06365503080083</c:v>
                </c:pt>
                <c:pt idx="1190">
                  <c:v>39.09650924024641</c:v>
                </c:pt>
                <c:pt idx="1191">
                  <c:v>39.129363449692</c:v>
                </c:pt>
                <c:pt idx="1192">
                  <c:v>39.16221765913755</c:v>
                </c:pt>
                <c:pt idx="1193">
                  <c:v>39.19507186858316</c:v>
                </c:pt>
                <c:pt idx="1194">
                  <c:v>39.22792607802875</c:v>
                </c:pt>
                <c:pt idx="1195">
                  <c:v>39.26078028747433</c:v>
                </c:pt>
                <c:pt idx="1196">
                  <c:v>39.29363449691992</c:v>
                </c:pt>
                <c:pt idx="1197">
                  <c:v>39.3264887063655</c:v>
                </c:pt>
                <c:pt idx="1198">
                  <c:v>39.35934291581108</c:v>
                </c:pt>
                <c:pt idx="1199">
                  <c:v>39.39219712525662</c:v>
                </c:pt>
                <c:pt idx="1200">
                  <c:v>39.42505133470226</c:v>
                </c:pt>
                <c:pt idx="1201">
                  <c:v>39.45790554414784</c:v>
                </c:pt>
                <c:pt idx="1202">
                  <c:v>39.49075975359342</c:v>
                </c:pt>
                <c:pt idx="1203">
                  <c:v>39.52361396303902</c:v>
                </c:pt>
                <c:pt idx="1204">
                  <c:v>39.55646817248459</c:v>
                </c:pt>
                <c:pt idx="1205">
                  <c:v>39.5893223819302</c:v>
                </c:pt>
                <c:pt idx="1206">
                  <c:v>39.6221765913758</c:v>
                </c:pt>
                <c:pt idx="1207">
                  <c:v>39.65503080082136</c:v>
                </c:pt>
                <c:pt idx="1208">
                  <c:v>39.68788501026674</c:v>
                </c:pt>
                <c:pt idx="1209">
                  <c:v>39.72073921971253</c:v>
                </c:pt>
                <c:pt idx="1210">
                  <c:v>39.75359342915811</c:v>
                </c:pt>
                <c:pt idx="1211">
                  <c:v>39.78644763860351</c:v>
                </c:pt>
                <c:pt idx="1212">
                  <c:v>39.81930184804928</c:v>
                </c:pt>
                <c:pt idx="1213">
                  <c:v>39.85215605749485</c:v>
                </c:pt>
                <c:pt idx="1214">
                  <c:v>39.88501026694045</c:v>
                </c:pt>
                <c:pt idx="1215">
                  <c:v>39.91786447638577</c:v>
                </c:pt>
                <c:pt idx="1216">
                  <c:v>39.9507186858316</c:v>
                </c:pt>
                <c:pt idx="1217">
                  <c:v>39.98357289527721</c:v>
                </c:pt>
                <c:pt idx="1218">
                  <c:v>40.01642710472277</c:v>
                </c:pt>
                <c:pt idx="1219">
                  <c:v>40.04928131416838</c:v>
                </c:pt>
                <c:pt idx="1220">
                  <c:v>40.08213552361396</c:v>
                </c:pt>
                <c:pt idx="1221">
                  <c:v>40.11498973305955</c:v>
                </c:pt>
                <c:pt idx="1222">
                  <c:v>40.14784394250513</c:v>
                </c:pt>
                <c:pt idx="1223">
                  <c:v>40.18069815195072</c:v>
                </c:pt>
                <c:pt idx="1224">
                  <c:v>40.2135523613963</c:v>
                </c:pt>
                <c:pt idx="1225">
                  <c:v>40.24640657084188</c:v>
                </c:pt>
                <c:pt idx="1226">
                  <c:v>40.27926078028747</c:v>
                </c:pt>
                <c:pt idx="1227">
                  <c:v>40.31211498973305</c:v>
                </c:pt>
                <c:pt idx="1228">
                  <c:v>40.34496919917864</c:v>
                </c:pt>
                <c:pt idx="1229">
                  <c:v>40.37782340862403</c:v>
                </c:pt>
                <c:pt idx="1230">
                  <c:v>40.4106776180698</c:v>
                </c:pt>
                <c:pt idx="1231">
                  <c:v>40.4435318275154</c:v>
                </c:pt>
                <c:pt idx="1232">
                  <c:v>40.476386036961</c:v>
                </c:pt>
                <c:pt idx="1233">
                  <c:v>40.50924024640657</c:v>
                </c:pt>
                <c:pt idx="1234">
                  <c:v>40.54209445585197</c:v>
                </c:pt>
                <c:pt idx="1235">
                  <c:v>40.57494866529746</c:v>
                </c:pt>
                <c:pt idx="1236">
                  <c:v>40.60780287474329</c:v>
                </c:pt>
                <c:pt idx="1237">
                  <c:v>40.64065708418891</c:v>
                </c:pt>
                <c:pt idx="1238">
                  <c:v>40.6735112936345</c:v>
                </c:pt>
                <c:pt idx="1239">
                  <c:v>40.70636550308008</c:v>
                </c:pt>
                <c:pt idx="1240">
                  <c:v>40.73921971252568</c:v>
                </c:pt>
                <c:pt idx="1241">
                  <c:v>40.77207392197126</c:v>
                </c:pt>
                <c:pt idx="1242">
                  <c:v>40.80492813141682</c:v>
                </c:pt>
                <c:pt idx="1243">
                  <c:v>40.83778234086243</c:v>
                </c:pt>
                <c:pt idx="1244">
                  <c:v>40.87063655030799</c:v>
                </c:pt>
                <c:pt idx="1245">
                  <c:v>40.90349075975341</c:v>
                </c:pt>
                <c:pt idx="1246">
                  <c:v>40.93634496919918</c:v>
                </c:pt>
                <c:pt idx="1247">
                  <c:v>40.96919917864476</c:v>
                </c:pt>
                <c:pt idx="1248">
                  <c:v>41.00205338809035</c:v>
                </c:pt>
                <c:pt idx="1249">
                  <c:v>41.03490759753593</c:v>
                </c:pt>
                <c:pt idx="1250">
                  <c:v>41.06776180698152</c:v>
                </c:pt>
                <c:pt idx="1251">
                  <c:v>41.10061601642711</c:v>
                </c:pt>
                <c:pt idx="1252">
                  <c:v>41.13347022587268</c:v>
                </c:pt>
                <c:pt idx="1253">
                  <c:v>41.16632443531827</c:v>
                </c:pt>
                <c:pt idx="1254">
                  <c:v>41.19917864476386</c:v>
                </c:pt>
                <c:pt idx="1255">
                  <c:v>41.23203285420945</c:v>
                </c:pt>
                <c:pt idx="1256">
                  <c:v>41.26488706365483</c:v>
                </c:pt>
                <c:pt idx="1257">
                  <c:v>41.29774127310062</c:v>
                </c:pt>
                <c:pt idx="1258">
                  <c:v>41.33059548254617</c:v>
                </c:pt>
                <c:pt idx="1259">
                  <c:v>41.36344969199178</c:v>
                </c:pt>
                <c:pt idx="1260">
                  <c:v>41.39630390143737</c:v>
                </c:pt>
                <c:pt idx="1261">
                  <c:v>41.42915811088296</c:v>
                </c:pt>
                <c:pt idx="1262">
                  <c:v>41.46201232032856</c:v>
                </c:pt>
                <c:pt idx="1263">
                  <c:v>41.49486652977409</c:v>
                </c:pt>
                <c:pt idx="1264">
                  <c:v>41.52772073921971</c:v>
                </c:pt>
                <c:pt idx="1265">
                  <c:v>41.5605749486653</c:v>
                </c:pt>
                <c:pt idx="1266">
                  <c:v>41.59342915811088</c:v>
                </c:pt>
                <c:pt idx="1267">
                  <c:v>41.62628336755645</c:v>
                </c:pt>
                <c:pt idx="1268">
                  <c:v>41.659137577002</c:v>
                </c:pt>
                <c:pt idx="1269">
                  <c:v>41.69199178644762</c:v>
                </c:pt>
                <c:pt idx="1270">
                  <c:v>41.72484599589323</c:v>
                </c:pt>
                <c:pt idx="1271">
                  <c:v>41.75770020533881</c:v>
                </c:pt>
                <c:pt idx="1272">
                  <c:v>41.7905544147844</c:v>
                </c:pt>
                <c:pt idx="1273">
                  <c:v>41.82340862423001</c:v>
                </c:pt>
                <c:pt idx="1274">
                  <c:v>41.85626283367552</c:v>
                </c:pt>
                <c:pt idx="1275">
                  <c:v>41.88911704312115</c:v>
                </c:pt>
                <c:pt idx="1276">
                  <c:v>41.92197125256673</c:v>
                </c:pt>
                <c:pt idx="1277">
                  <c:v>41.95482546201196</c:v>
                </c:pt>
                <c:pt idx="1278">
                  <c:v>41.98767967145772</c:v>
                </c:pt>
                <c:pt idx="1279">
                  <c:v>42.0205338809035</c:v>
                </c:pt>
                <c:pt idx="1280">
                  <c:v>42.05338809034905</c:v>
                </c:pt>
                <c:pt idx="1281">
                  <c:v>42.08624229979447</c:v>
                </c:pt>
                <c:pt idx="1282">
                  <c:v>42.11909650924002</c:v>
                </c:pt>
                <c:pt idx="1283">
                  <c:v>42.15195071868583</c:v>
                </c:pt>
                <c:pt idx="1284">
                  <c:v>42.18480492813142</c:v>
                </c:pt>
                <c:pt idx="1285">
                  <c:v>42.217659137577</c:v>
                </c:pt>
                <c:pt idx="1286">
                  <c:v>42.2505133470226</c:v>
                </c:pt>
                <c:pt idx="1287">
                  <c:v>42.28336755646814</c:v>
                </c:pt>
                <c:pt idx="1288">
                  <c:v>42.31622176591344</c:v>
                </c:pt>
                <c:pt idx="1289">
                  <c:v>42.34907597535934</c:v>
                </c:pt>
                <c:pt idx="1290">
                  <c:v>42.38193018480493</c:v>
                </c:pt>
                <c:pt idx="1291">
                  <c:v>42.41478439425031</c:v>
                </c:pt>
                <c:pt idx="1292">
                  <c:v>42.44763860369599</c:v>
                </c:pt>
                <c:pt idx="1293">
                  <c:v>42.48049281314167</c:v>
                </c:pt>
                <c:pt idx="1294">
                  <c:v>42.51334702258725</c:v>
                </c:pt>
                <c:pt idx="1295">
                  <c:v>42.54620123203286</c:v>
                </c:pt>
                <c:pt idx="1296">
                  <c:v>42.57905544147845</c:v>
                </c:pt>
                <c:pt idx="1297">
                  <c:v>42.61190965092403</c:v>
                </c:pt>
                <c:pt idx="1298">
                  <c:v>42.64476386036959</c:v>
                </c:pt>
                <c:pt idx="1299">
                  <c:v>42.6776180698152</c:v>
                </c:pt>
                <c:pt idx="1300">
                  <c:v>42.71047227926078</c:v>
                </c:pt>
                <c:pt idx="1301">
                  <c:v>42.74332648870632</c:v>
                </c:pt>
                <c:pt idx="1302">
                  <c:v>42.77618069815196</c:v>
                </c:pt>
                <c:pt idx="1303">
                  <c:v>42.80903490759749</c:v>
                </c:pt>
                <c:pt idx="1304">
                  <c:v>42.84188911704278</c:v>
                </c:pt>
                <c:pt idx="1305">
                  <c:v>42.87474332648871</c:v>
                </c:pt>
                <c:pt idx="1306">
                  <c:v>42.90759753593422</c:v>
                </c:pt>
                <c:pt idx="1307">
                  <c:v>42.94045174537988</c:v>
                </c:pt>
                <c:pt idx="1308">
                  <c:v>42.97330595482546</c:v>
                </c:pt>
                <c:pt idx="1309">
                  <c:v>43.00616016427105</c:v>
                </c:pt>
                <c:pt idx="1310">
                  <c:v>43.03901437371644</c:v>
                </c:pt>
                <c:pt idx="1311">
                  <c:v>43.07186858316197</c:v>
                </c:pt>
                <c:pt idx="1312">
                  <c:v>43.1047227926078</c:v>
                </c:pt>
                <c:pt idx="1313">
                  <c:v>43.1375770020534</c:v>
                </c:pt>
                <c:pt idx="1314">
                  <c:v>43.17043121149897</c:v>
                </c:pt>
                <c:pt idx="1315">
                  <c:v>43.20328542094455</c:v>
                </c:pt>
                <c:pt idx="1316">
                  <c:v>43.23613963039014</c:v>
                </c:pt>
                <c:pt idx="1317">
                  <c:v>43.2689938398358</c:v>
                </c:pt>
                <c:pt idx="1318">
                  <c:v>43.30184804928111</c:v>
                </c:pt>
                <c:pt idx="1319">
                  <c:v>43.3347022587269</c:v>
                </c:pt>
                <c:pt idx="1320">
                  <c:v>43.36755646817245</c:v>
                </c:pt>
                <c:pt idx="1321">
                  <c:v>43.40041067761787</c:v>
                </c:pt>
                <c:pt idx="1322">
                  <c:v>43.43326488706341</c:v>
                </c:pt>
                <c:pt idx="1323">
                  <c:v>43.46611909650926</c:v>
                </c:pt>
                <c:pt idx="1324">
                  <c:v>43.49897330595486</c:v>
                </c:pt>
                <c:pt idx="1325">
                  <c:v>43.53182751540018</c:v>
                </c:pt>
                <c:pt idx="1326">
                  <c:v>43.56468172484599</c:v>
                </c:pt>
                <c:pt idx="1327">
                  <c:v>43.5975359342916</c:v>
                </c:pt>
                <c:pt idx="1328">
                  <c:v>43.63039014373718</c:v>
                </c:pt>
                <c:pt idx="1329">
                  <c:v>43.66324435318275</c:v>
                </c:pt>
                <c:pt idx="1330">
                  <c:v>43.69609856262834</c:v>
                </c:pt>
                <c:pt idx="1331">
                  <c:v>43.728952772074</c:v>
                </c:pt>
                <c:pt idx="1332">
                  <c:v>43.76180698151951</c:v>
                </c:pt>
                <c:pt idx="1333">
                  <c:v>43.7946611909651</c:v>
                </c:pt>
                <c:pt idx="1334">
                  <c:v>43.82751540041068</c:v>
                </c:pt>
                <c:pt idx="1335">
                  <c:v>43.86036960985624</c:v>
                </c:pt>
                <c:pt idx="1336">
                  <c:v>43.89322381930185</c:v>
                </c:pt>
                <c:pt idx="1337">
                  <c:v>43.92607802874743</c:v>
                </c:pt>
                <c:pt idx="1338">
                  <c:v>43.95893223819302</c:v>
                </c:pt>
                <c:pt idx="1339">
                  <c:v>43.99178644763841</c:v>
                </c:pt>
                <c:pt idx="1340">
                  <c:v>44.024640657084</c:v>
                </c:pt>
                <c:pt idx="1341">
                  <c:v>44.05749486652977</c:v>
                </c:pt>
                <c:pt idx="1342">
                  <c:v>44.09034907597536</c:v>
                </c:pt>
                <c:pt idx="1343">
                  <c:v>44.12320328542094</c:v>
                </c:pt>
                <c:pt idx="1344">
                  <c:v>44.15605749486633</c:v>
                </c:pt>
                <c:pt idx="1345">
                  <c:v>44.1889117043121</c:v>
                </c:pt>
                <c:pt idx="1346">
                  <c:v>44.2217659137577</c:v>
                </c:pt>
                <c:pt idx="1347">
                  <c:v>44.25462012320309</c:v>
                </c:pt>
                <c:pt idx="1348">
                  <c:v>44.28747433264887</c:v>
                </c:pt>
                <c:pt idx="1349">
                  <c:v>44.32032854209446</c:v>
                </c:pt>
                <c:pt idx="1350">
                  <c:v>44.35318275153999</c:v>
                </c:pt>
                <c:pt idx="1351">
                  <c:v>44.38603696098563</c:v>
                </c:pt>
                <c:pt idx="1352">
                  <c:v>44.41889117043117</c:v>
                </c:pt>
                <c:pt idx="1353">
                  <c:v>44.4517453798768</c:v>
                </c:pt>
                <c:pt idx="1354">
                  <c:v>44.48459958932212</c:v>
                </c:pt>
                <c:pt idx="1355">
                  <c:v>44.51745379876795</c:v>
                </c:pt>
                <c:pt idx="1356">
                  <c:v>44.55030800821336</c:v>
                </c:pt>
                <c:pt idx="1357">
                  <c:v>44.58316221765914</c:v>
                </c:pt>
                <c:pt idx="1358">
                  <c:v>44.61601642710473</c:v>
                </c:pt>
                <c:pt idx="1359">
                  <c:v>44.64887063655031</c:v>
                </c:pt>
                <c:pt idx="1360">
                  <c:v>44.6817248459959</c:v>
                </c:pt>
                <c:pt idx="1361">
                  <c:v>44.71457905544129</c:v>
                </c:pt>
                <c:pt idx="1362">
                  <c:v>44.74743326488706</c:v>
                </c:pt>
                <c:pt idx="1363">
                  <c:v>44.78028747433229</c:v>
                </c:pt>
                <c:pt idx="1364">
                  <c:v>44.81314168377805</c:v>
                </c:pt>
                <c:pt idx="1365">
                  <c:v>44.84599589322382</c:v>
                </c:pt>
                <c:pt idx="1366">
                  <c:v>44.8788501026694</c:v>
                </c:pt>
                <c:pt idx="1367">
                  <c:v>44.911704312115</c:v>
                </c:pt>
                <c:pt idx="1368">
                  <c:v>44.94455852156057</c:v>
                </c:pt>
                <c:pt idx="1369">
                  <c:v>44.97741273100615</c:v>
                </c:pt>
                <c:pt idx="1370">
                  <c:v>45.01026694045174</c:v>
                </c:pt>
                <c:pt idx="1371">
                  <c:v>45.0431211498973</c:v>
                </c:pt>
                <c:pt idx="1372">
                  <c:v>45.07597535934291</c:v>
                </c:pt>
                <c:pt idx="1373">
                  <c:v>45.10882956878847</c:v>
                </c:pt>
                <c:pt idx="1374">
                  <c:v>45.14168377823389</c:v>
                </c:pt>
                <c:pt idx="1375">
                  <c:v>45.17453798767967</c:v>
                </c:pt>
                <c:pt idx="1376">
                  <c:v>45.20739219712526</c:v>
                </c:pt>
                <c:pt idx="1377">
                  <c:v>45.24024640657085</c:v>
                </c:pt>
                <c:pt idx="1378">
                  <c:v>45.27310061601643</c:v>
                </c:pt>
                <c:pt idx="1379">
                  <c:v>45.305954825462</c:v>
                </c:pt>
                <c:pt idx="1380">
                  <c:v>45.3388090349076</c:v>
                </c:pt>
                <c:pt idx="1381">
                  <c:v>45.37166324435317</c:v>
                </c:pt>
                <c:pt idx="1382">
                  <c:v>45.40451745379849</c:v>
                </c:pt>
                <c:pt idx="1383">
                  <c:v>45.43737166324403</c:v>
                </c:pt>
                <c:pt idx="1384">
                  <c:v>45.47022587268994</c:v>
                </c:pt>
                <c:pt idx="1385">
                  <c:v>45.50308008213553</c:v>
                </c:pt>
              </c:numCache>
            </c:numRef>
          </c:xVal>
          <c:yVal>
            <c:numRef>
              <c:f>'IMF OS PSM'!$J$2:$J$1387</c:f>
              <c:numCache>
                <c:formatCode>General</c:formatCode>
                <c:ptCount val="138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0.992063492063492</c:v>
                </c:pt>
                <c:pt idx="6">
                  <c:v>0.992063492063492</c:v>
                </c:pt>
                <c:pt idx="7">
                  <c:v>0.984126984126984</c:v>
                </c:pt>
                <c:pt idx="8">
                  <c:v>0.984126984126984</c:v>
                </c:pt>
                <c:pt idx="9">
                  <c:v>0.976125951735708</c:v>
                </c:pt>
                <c:pt idx="10">
                  <c:v>0.976125951735708</c:v>
                </c:pt>
                <c:pt idx="11">
                  <c:v>0.976125951735708</c:v>
                </c:pt>
                <c:pt idx="12">
                  <c:v>0.976125951735708</c:v>
                </c:pt>
                <c:pt idx="13">
                  <c:v>0.976125951735708</c:v>
                </c:pt>
                <c:pt idx="14">
                  <c:v>0.976125951735708</c:v>
                </c:pt>
                <c:pt idx="15">
                  <c:v>0.976125951735708</c:v>
                </c:pt>
                <c:pt idx="16">
                  <c:v>0.976125951735708</c:v>
                </c:pt>
                <c:pt idx="17">
                  <c:v>0.976125951735708</c:v>
                </c:pt>
                <c:pt idx="18">
                  <c:v>0.976125951735708</c:v>
                </c:pt>
                <c:pt idx="19">
                  <c:v>0.968124919344432</c:v>
                </c:pt>
                <c:pt idx="20">
                  <c:v>0.968124919344432</c:v>
                </c:pt>
                <c:pt idx="21">
                  <c:v>0.968124919344432</c:v>
                </c:pt>
                <c:pt idx="22">
                  <c:v>0.952122854561879</c:v>
                </c:pt>
                <c:pt idx="23">
                  <c:v>0.952122854561879</c:v>
                </c:pt>
                <c:pt idx="24">
                  <c:v>0.952122854561879</c:v>
                </c:pt>
                <c:pt idx="25">
                  <c:v>0.952122854561879</c:v>
                </c:pt>
                <c:pt idx="26">
                  <c:v>0.944121822170603</c:v>
                </c:pt>
                <c:pt idx="27">
                  <c:v>0.944121822170603</c:v>
                </c:pt>
                <c:pt idx="28">
                  <c:v>0.944121822170603</c:v>
                </c:pt>
                <c:pt idx="29">
                  <c:v>0.944121822170603</c:v>
                </c:pt>
                <c:pt idx="30">
                  <c:v>0.944121822170603</c:v>
                </c:pt>
                <c:pt idx="31">
                  <c:v>0.944121822170603</c:v>
                </c:pt>
                <c:pt idx="32">
                  <c:v>0.944121822170603</c:v>
                </c:pt>
                <c:pt idx="33">
                  <c:v>0.944121822170603</c:v>
                </c:pt>
                <c:pt idx="34">
                  <c:v>0.944121822170603</c:v>
                </c:pt>
                <c:pt idx="35">
                  <c:v>0.944121822170603</c:v>
                </c:pt>
                <c:pt idx="36">
                  <c:v>0.944121822170603</c:v>
                </c:pt>
                <c:pt idx="37">
                  <c:v>0.944121822170603</c:v>
                </c:pt>
                <c:pt idx="38">
                  <c:v>0.935982840944994</c:v>
                </c:pt>
                <c:pt idx="39">
                  <c:v>0.935982840944994</c:v>
                </c:pt>
                <c:pt idx="40">
                  <c:v>0.935982840944994</c:v>
                </c:pt>
                <c:pt idx="41">
                  <c:v>0.919562089349468</c:v>
                </c:pt>
                <c:pt idx="42">
                  <c:v>0.919562089349468</c:v>
                </c:pt>
                <c:pt idx="43">
                  <c:v>0.919562089349468</c:v>
                </c:pt>
                <c:pt idx="44">
                  <c:v>0.911277746202175</c:v>
                </c:pt>
                <c:pt idx="45">
                  <c:v>0.911277746202175</c:v>
                </c:pt>
                <c:pt idx="46">
                  <c:v>0.911277746202175</c:v>
                </c:pt>
                <c:pt idx="47">
                  <c:v>0.911277746202175</c:v>
                </c:pt>
                <c:pt idx="48">
                  <c:v>0.911277746202175</c:v>
                </c:pt>
                <c:pt idx="49">
                  <c:v>0.911277746202175</c:v>
                </c:pt>
                <c:pt idx="50">
                  <c:v>0.911277746202175</c:v>
                </c:pt>
                <c:pt idx="51">
                  <c:v>0.902993403054883</c:v>
                </c:pt>
                <c:pt idx="52">
                  <c:v>0.902993403054883</c:v>
                </c:pt>
                <c:pt idx="53">
                  <c:v>0.902993403054883</c:v>
                </c:pt>
                <c:pt idx="54">
                  <c:v>0.878140373613006</c:v>
                </c:pt>
                <c:pt idx="55">
                  <c:v>0.878140373613006</c:v>
                </c:pt>
                <c:pt idx="56">
                  <c:v>0.878140373613006</c:v>
                </c:pt>
                <c:pt idx="57">
                  <c:v>0.878140373613006</c:v>
                </c:pt>
                <c:pt idx="58">
                  <c:v>0.878140373613006</c:v>
                </c:pt>
                <c:pt idx="59">
                  <c:v>0.869777131959548</c:v>
                </c:pt>
                <c:pt idx="60">
                  <c:v>0.861413890306091</c:v>
                </c:pt>
                <c:pt idx="61">
                  <c:v>0.861413890306091</c:v>
                </c:pt>
                <c:pt idx="62">
                  <c:v>0.861413890306091</c:v>
                </c:pt>
                <c:pt idx="63">
                  <c:v>0.861413890306091</c:v>
                </c:pt>
                <c:pt idx="64">
                  <c:v>0.861413890306091</c:v>
                </c:pt>
                <c:pt idx="65">
                  <c:v>0.861413890306091</c:v>
                </c:pt>
                <c:pt idx="66">
                  <c:v>0.861413890306091</c:v>
                </c:pt>
                <c:pt idx="67">
                  <c:v>0.861413890306091</c:v>
                </c:pt>
                <c:pt idx="68">
                  <c:v>0.861413890306091</c:v>
                </c:pt>
                <c:pt idx="69">
                  <c:v>0.861413890306091</c:v>
                </c:pt>
                <c:pt idx="70">
                  <c:v>0.861413890306091</c:v>
                </c:pt>
                <c:pt idx="71">
                  <c:v>0.852968656087404</c:v>
                </c:pt>
                <c:pt idx="72">
                  <c:v>0.852968656087404</c:v>
                </c:pt>
                <c:pt idx="73">
                  <c:v>0.844523421868717</c:v>
                </c:pt>
                <c:pt idx="74">
                  <c:v>0.83607818765003</c:v>
                </c:pt>
                <c:pt idx="75">
                  <c:v>0.83607818765003</c:v>
                </c:pt>
                <c:pt idx="76">
                  <c:v>0.83607818765003</c:v>
                </c:pt>
                <c:pt idx="77">
                  <c:v>0.83607818765003</c:v>
                </c:pt>
                <c:pt idx="78">
                  <c:v>0.827458824890751</c:v>
                </c:pt>
                <c:pt idx="79">
                  <c:v>0.827458824890751</c:v>
                </c:pt>
                <c:pt idx="80">
                  <c:v>0.827458824890751</c:v>
                </c:pt>
                <c:pt idx="81">
                  <c:v>0.827458824890751</c:v>
                </c:pt>
                <c:pt idx="82">
                  <c:v>0.827458824890751</c:v>
                </c:pt>
                <c:pt idx="83">
                  <c:v>0.827458824890751</c:v>
                </c:pt>
                <c:pt idx="84">
                  <c:v>0.827458824890751</c:v>
                </c:pt>
                <c:pt idx="85">
                  <c:v>0.827458824890751</c:v>
                </c:pt>
                <c:pt idx="86">
                  <c:v>0.827458824890751</c:v>
                </c:pt>
                <c:pt idx="87">
                  <c:v>0.818748731997164</c:v>
                </c:pt>
                <c:pt idx="88">
                  <c:v>0.818748731997164</c:v>
                </c:pt>
                <c:pt idx="89">
                  <c:v>0.810038639103577</c:v>
                </c:pt>
                <c:pt idx="90">
                  <c:v>0.801328546209991</c:v>
                </c:pt>
                <c:pt idx="91">
                  <c:v>0.801328546209991</c:v>
                </c:pt>
                <c:pt idx="92">
                  <c:v>0.801328546209991</c:v>
                </c:pt>
                <c:pt idx="93">
                  <c:v>0.801328546209991</c:v>
                </c:pt>
                <c:pt idx="94">
                  <c:v>0.792618453316404</c:v>
                </c:pt>
                <c:pt idx="95">
                  <c:v>0.783908360422817</c:v>
                </c:pt>
                <c:pt idx="96">
                  <c:v>0.783908360422817</c:v>
                </c:pt>
                <c:pt idx="97">
                  <c:v>0.783908360422817</c:v>
                </c:pt>
                <c:pt idx="98">
                  <c:v>0.783908360422817</c:v>
                </c:pt>
                <c:pt idx="99">
                  <c:v>0.783908360422817</c:v>
                </c:pt>
                <c:pt idx="100">
                  <c:v>0.783908360422817</c:v>
                </c:pt>
                <c:pt idx="101">
                  <c:v>0.783908360422817</c:v>
                </c:pt>
                <c:pt idx="102">
                  <c:v>0.783908360422817</c:v>
                </c:pt>
                <c:pt idx="103">
                  <c:v>0.783908360422817</c:v>
                </c:pt>
                <c:pt idx="104">
                  <c:v>0.783908360422817</c:v>
                </c:pt>
                <c:pt idx="105">
                  <c:v>0.783908360422817</c:v>
                </c:pt>
                <c:pt idx="106">
                  <c:v>0.783908360422817</c:v>
                </c:pt>
                <c:pt idx="107">
                  <c:v>0.783908360422817</c:v>
                </c:pt>
                <c:pt idx="108">
                  <c:v>0.783908360422817</c:v>
                </c:pt>
                <c:pt idx="109">
                  <c:v>0.783908360422817</c:v>
                </c:pt>
                <c:pt idx="110">
                  <c:v>0.783908360422817</c:v>
                </c:pt>
                <c:pt idx="111">
                  <c:v>0.783908360422817</c:v>
                </c:pt>
                <c:pt idx="112">
                  <c:v>0.783908360422817</c:v>
                </c:pt>
                <c:pt idx="113">
                  <c:v>0.783908360422817</c:v>
                </c:pt>
                <c:pt idx="114">
                  <c:v>0.783908360422817</c:v>
                </c:pt>
                <c:pt idx="115">
                  <c:v>0.783908360422817</c:v>
                </c:pt>
                <c:pt idx="116">
                  <c:v>0.783908360422817</c:v>
                </c:pt>
                <c:pt idx="117">
                  <c:v>0.783908360422817</c:v>
                </c:pt>
                <c:pt idx="118">
                  <c:v>0.783908360422817</c:v>
                </c:pt>
                <c:pt idx="119">
                  <c:v>0.783908360422817</c:v>
                </c:pt>
                <c:pt idx="120">
                  <c:v>0.783908360422817</c:v>
                </c:pt>
                <c:pt idx="121">
                  <c:v>0.783908360422817</c:v>
                </c:pt>
                <c:pt idx="122">
                  <c:v>0.783908360422817</c:v>
                </c:pt>
                <c:pt idx="123">
                  <c:v>0.783908360422817</c:v>
                </c:pt>
                <c:pt idx="124">
                  <c:v>0.774685909123725</c:v>
                </c:pt>
                <c:pt idx="125">
                  <c:v>0.774685909123725</c:v>
                </c:pt>
                <c:pt idx="126">
                  <c:v>0.774685909123725</c:v>
                </c:pt>
                <c:pt idx="127">
                  <c:v>0.774685909123725</c:v>
                </c:pt>
                <c:pt idx="128">
                  <c:v>0.774685909123725</c:v>
                </c:pt>
                <c:pt idx="129">
                  <c:v>0.774685909123725</c:v>
                </c:pt>
                <c:pt idx="130">
                  <c:v>0.774685909123725</c:v>
                </c:pt>
                <c:pt idx="131">
                  <c:v>0.774685909123725</c:v>
                </c:pt>
                <c:pt idx="132">
                  <c:v>0.765352343953559</c:v>
                </c:pt>
                <c:pt idx="133">
                  <c:v>0.765352343953559</c:v>
                </c:pt>
                <c:pt idx="134">
                  <c:v>0.765352343953559</c:v>
                </c:pt>
                <c:pt idx="135">
                  <c:v>0.765352343953559</c:v>
                </c:pt>
                <c:pt idx="136">
                  <c:v>0.765352343953559</c:v>
                </c:pt>
                <c:pt idx="137">
                  <c:v>0.765352343953559</c:v>
                </c:pt>
                <c:pt idx="138">
                  <c:v>0.765352343953559</c:v>
                </c:pt>
                <c:pt idx="139">
                  <c:v>0.765352343953559</c:v>
                </c:pt>
                <c:pt idx="140">
                  <c:v>0.765352343953559</c:v>
                </c:pt>
                <c:pt idx="141">
                  <c:v>0.765352343953559</c:v>
                </c:pt>
                <c:pt idx="142">
                  <c:v>0.765352343953559</c:v>
                </c:pt>
                <c:pt idx="143">
                  <c:v>0.765352343953559</c:v>
                </c:pt>
                <c:pt idx="144">
                  <c:v>0.765352343953559</c:v>
                </c:pt>
                <c:pt idx="145">
                  <c:v>0.765352343953559</c:v>
                </c:pt>
                <c:pt idx="146">
                  <c:v>0.765352343953559</c:v>
                </c:pt>
                <c:pt idx="147">
                  <c:v>0.746454755213965</c:v>
                </c:pt>
                <c:pt idx="148">
                  <c:v>0.746454755213965</c:v>
                </c:pt>
                <c:pt idx="149">
                  <c:v>0.736884822454812</c:v>
                </c:pt>
                <c:pt idx="150">
                  <c:v>0.736884822454812</c:v>
                </c:pt>
                <c:pt idx="151">
                  <c:v>0.736884822454812</c:v>
                </c:pt>
                <c:pt idx="152">
                  <c:v>0.736884822454812</c:v>
                </c:pt>
                <c:pt idx="153">
                  <c:v>0.727188969527775</c:v>
                </c:pt>
                <c:pt idx="154">
                  <c:v>0.727188969527775</c:v>
                </c:pt>
                <c:pt idx="155">
                  <c:v>0.727188969527775</c:v>
                </c:pt>
                <c:pt idx="156">
                  <c:v>0.727188969527775</c:v>
                </c:pt>
                <c:pt idx="157">
                  <c:v>0.727188969527775</c:v>
                </c:pt>
                <c:pt idx="158">
                  <c:v>0.727188969527775</c:v>
                </c:pt>
                <c:pt idx="159">
                  <c:v>0.727188969527775</c:v>
                </c:pt>
                <c:pt idx="160">
                  <c:v>0.727188969527775</c:v>
                </c:pt>
                <c:pt idx="161">
                  <c:v>0.727188969527775</c:v>
                </c:pt>
                <c:pt idx="162">
                  <c:v>0.727188969527775</c:v>
                </c:pt>
                <c:pt idx="163">
                  <c:v>0.706989275929781</c:v>
                </c:pt>
                <c:pt idx="164">
                  <c:v>0.706989275929781</c:v>
                </c:pt>
                <c:pt idx="165">
                  <c:v>0.706989275929781</c:v>
                </c:pt>
                <c:pt idx="166">
                  <c:v>0.706989275929781</c:v>
                </c:pt>
                <c:pt idx="167">
                  <c:v>0.706989275929781</c:v>
                </c:pt>
                <c:pt idx="168">
                  <c:v>0.706989275929781</c:v>
                </c:pt>
                <c:pt idx="169">
                  <c:v>0.706989275929781</c:v>
                </c:pt>
                <c:pt idx="170">
                  <c:v>0.706989275929781</c:v>
                </c:pt>
                <c:pt idx="171">
                  <c:v>0.706989275929781</c:v>
                </c:pt>
                <c:pt idx="172">
                  <c:v>0.706989275929781</c:v>
                </c:pt>
                <c:pt idx="173">
                  <c:v>0.706989275929781</c:v>
                </c:pt>
                <c:pt idx="174">
                  <c:v>0.706989275929781</c:v>
                </c:pt>
                <c:pt idx="175">
                  <c:v>0.706989275929781</c:v>
                </c:pt>
                <c:pt idx="176">
                  <c:v>0.706989275929781</c:v>
                </c:pt>
                <c:pt idx="177">
                  <c:v>0.696592374813167</c:v>
                </c:pt>
                <c:pt idx="178">
                  <c:v>0.696592374813167</c:v>
                </c:pt>
                <c:pt idx="179">
                  <c:v>0.696592374813167</c:v>
                </c:pt>
                <c:pt idx="180">
                  <c:v>0.686195473696553</c:v>
                </c:pt>
                <c:pt idx="181">
                  <c:v>0.675798572579938</c:v>
                </c:pt>
                <c:pt idx="182">
                  <c:v>0.675798572579938</c:v>
                </c:pt>
                <c:pt idx="183">
                  <c:v>0.665401671463324</c:v>
                </c:pt>
                <c:pt idx="184">
                  <c:v>0.654839740170255</c:v>
                </c:pt>
                <c:pt idx="185">
                  <c:v>0.654839740170255</c:v>
                </c:pt>
                <c:pt idx="186">
                  <c:v>0.654839740170255</c:v>
                </c:pt>
                <c:pt idx="187">
                  <c:v>0.644104662462546</c:v>
                </c:pt>
                <c:pt idx="188">
                  <c:v>0.644104662462546</c:v>
                </c:pt>
                <c:pt idx="189">
                  <c:v>0.644104662462546</c:v>
                </c:pt>
                <c:pt idx="190">
                  <c:v>0.633369584754836</c:v>
                </c:pt>
                <c:pt idx="191">
                  <c:v>0.633369584754836</c:v>
                </c:pt>
                <c:pt idx="192">
                  <c:v>0.633369584754836</c:v>
                </c:pt>
                <c:pt idx="193">
                  <c:v>0.633369584754836</c:v>
                </c:pt>
                <c:pt idx="194">
                  <c:v>0.633369584754836</c:v>
                </c:pt>
                <c:pt idx="195">
                  <c:v>0.633369584754836</c:v>
                </c:pt>
                <c:pt idx="196">
                  <c:v>0.622257837653875</c:v>
                </c:pt>
                <c:pt idx="197">
                  <c:v>0.622257837653875</c:v>
                </c:pt>
                <c:pt idx="198">
                  <c:v>0.622257837653875</c:v>
                </c:pt>
                <c:pt idx="199">
                  <c:v>0.622257837653875</c:v>
                </c:pt>
                <c:pt idx="200">
                  <c:v>0.622257837653875</c:v>
                </c:pt>
                <c:pt idx="201">
                  <c:v>0.622257837653875</c:v>
                </c:pt>
                <c:pt idx="202">
                  <c:v>0.622257837653875</c:v>
                </c:pt>
                <c:pt idx="203">
                  <c:v>0.622257837653875</c:v>
                </c:pt>
                <c:pt idx="204">
                  <c:v>0.610944058787441</c:v>
                </c:pt>
                <c:pt idx="205">
                  <c:v>0.610944058787441</c:v>
                </c:pt>
                <c:pt idx="206">
                  <c:v>0.610944058787441</c:v>
                </c:pt>
                <c:pt idx="207">
                  <c:v>0.610944058787441</c:v>
                </c:pt>
                <c:pt idx="208">
                  <c:v>0.599630279921007</c:v>
                </c:pt>
                <c:pt idx="209">
                  <c:v>0.599630279921007</c:v>
                </c:pt>
                <c:pt idx="210">
                  <c:v>0.588316501054572</c:v>
                </c:pt>
                <c:pt idx="211">
                  <c:v>0.588316501054572</c:v>
                </c:pt>
                <c:pt idx="212">
                  <c:v>0.588316501054572</c:v>
                </c:pt>
                <c:pt idx="213">
                  <c:v>0.588316501054572</c:v>
                </c:pt>
                <c:pt idx="214">
                  <c:v>0.588316501054572</c:v>
                </c:pt>
                <c:pt idx="215">
                  <c:v>0.588316501054572</c:v>
                </c:pt>
                <c:pt idx="216">
                  <c:v>0.588316501054572</c:v>
                </c:pt>
                <c:pt idx="217">
                  <c:v>0.588316501054572</c:v>
                </c:pt>
                <c:pt idx="218">
                  <c:v>0.588316501054572</c:v>
                </c:pt>
                <c:pt idx="219">
                  <c:v>0.588316501054572</c:v>
                </c:pt>
                <c:pt idx="220">
                  <c:v>0.588316501054572</c:v>
                </c:pt>
                <c:pt idx="221">
                  <c:v>0.588316501054572</c:v>
                </c:pt>
                <c:pt idx="222">
                  <c:v>0.588316501054572</c:v>
                </c:pt>
                <c:pt idx="223">
                  <c:v>0.577002722188138</c:v>
                </c:pt>
                <c:pt idx="224">
                  <c:v>0.577002722188138</c:v>
                </c:pt>
                <c:pt idx="225">
                  <c:v>0.565688943321704</c:v>
                </c:pt>
                <c:pt idx="226">
                  <c:v>0.565688943321704</c:v>
                </c:pt>
                <c:pt idx="227">
                  <c:v>0.565688943321704</c:v>
                </c:pt>
                <c:pt idx="228">
                  <c:v>0.565688943321704</c:v>
                </c:pt>
                <c:pt idx="229">
                  <c:v>0.565688943321704</c:v>
                </c:pt>
                <c:pt idx="230">
                  <c:v>0.565688943321704</c:v>
                </c:pt>
                <c:pt idx="231">
                  <c:v>0.565688943321704</c:v>
                </c:pt>
                <c:pt idx="232">
                  <c:v>0.565688943321704</c:v>
                </c:pt>
                <c:pt idx="233">
                  <c:v>0.565688943321704</c:v>
                </c:pt>
                <c:pt idx="234">
                  <c:v>0.565688943321704</c:v>
                </c:pt>
                <c:pt idx="235">
                  <c:v>0.565688943321704</c:v>
                </c:pt>
                <c:pt idx="236">
                  <c:v>0.565688943321704</c:v>
                </c:pt>
                <c:pt idx="237">
                  <c:v>0.553903757002502</c:v>
                </c:pt>
                <c:pt idx="238">
                  <c:v>0.553903757002502</c:v>
                </c:pt>
                <c:pt idx="239">
                  <c:v>0.553903757002502</c:v>
                </c:pt>
                <c:pt idx="240">
                  <c:v>0.553903757002502</c:v>
                </c:pt>
                <c:pt idx="241">
                  <c:v>0.553903757002502</c:v>
                </c:pt>
                <c:pt idx="242">
                  <c:v>0.553903757002502</c:v>
                </c:pt>
                <c:pt idx="243">
                  <c:v>0.553903757002502</c:v>
                </c:pt>
                <c:pt idx="244">
                  <c:v>0.553903757002502</c:v>
                </c:pt>
                <c:pt idx="245">
                  <c:v>0.541862370980708</c:v>
                </c:pt>
                <c:pt idx="246">
                  <c:v>0.541862370980708</c:v>
                </c:pt>
                <c:pt idx="247">
                  <c:v>0.541862370980708</c:v>
                </c:pt>
                <c:pt idx="248">
                  <c:v>0.541862370980708</c:v>
                </c:pt>
                <c:pt idx="249">
                  <c:v>0.541862370980708</c:v>
                </c:pt>
                <c:pt idx="250">
                  <c:v>0.529820984958915</c:v>
                </c:pt>
                <c:pt idx="251">
                  <c:v>0.529820984958915</c:v>
                </c:pt>
                <c:pt idx="252">
                  <c:v>0.529820984958915</c:v>
                </c:pt>
                <c:pt idx="253">
                  <c:v>0.529820984958915</c:v>
                </c:pt>
                <c:pt idx="254">
                  <c:v>0.529820984958915</c:v>
                </c:pt>
                <c:pt idx="255">
                  <c:v>0.529820984958915</c:v>
                </c:pt>
                <c:pt idx="256">
                  <c:v>0.529820984958915</c:v>
                </c:pt>
                <c:pt idx="257">
                  <c:v>0.529820984958915</c:v>
                </c:pt>
                <c:pt idx="258">
                  <c:v>0.529820984958915</c:v>
                </c:pt>
                <c:pt idx="259">
                  <c:v>0.529820984958915</c:v>
                </c:pt>
                <c:pt idx="260">
                  <c:v>0.517779598937121</c:v>
                </c:pt>
                <c:pt idx="261">
                  <c:v>0.517779598937121</c:v>
                </c:pt>
                <c:pt idx="262">
                  <c:v>0.517779598937121</c:v>
                </c:pt>
                <c:pt idx="263">
                  <c:v>0.517779598937121</c:v>
                </c:pt>
                <c:pt idx="264">
                  <c:v>0.517779598937121</c:v>
                </c:pt>
                <c:pt idx="265">
                  <c:v>0.517779598937121</c:v>
                </c:pt>
                <c:pt idx="266">
                  <c:v>0.517779598937121</c:v>
                </c:pt>
                <c:pt idx="267">
                  <c:v>0.517779598937121</c:v>
                </c:pt>
                <c:pt idx="268">
                  <c:v>0.517779598937121</c:v>
                </c:pt>
                <c:pt idx="269">
                  <c:v>0.517779598937121</c:v>
                </c:pt>
                <c:pt idx="270">
                  <c:v>0.505451513248142</c:v>
                </c:pt>
                <c:pt idx="271">
                  <c:v>0.505451513248142</c:v>
                </c:pt>
                <c:pt idx="272">
                  <c:v>0.505451513248142</c:v>
                </c:pt>
                <c:pt idx="273">
                  <c:v>0.505451513248142</c:v>
                </c:pt>
                <c:pt idx="274">
                  <c:v>0.505451513248142</c:v>
                </c:pt>
                <c:pt idx="275">
                  <c:v>0.505451513248142</c:v>
                </c:pt>
                <c:pt idx="276">
                  <c:v>0.505451513248142</c:v>
                </c:pt>
                <c:pt idx="277">
                  <c:v>0.505451513248142</c:v>
                </c:pt>
                <c:pt idx="278">
                  <c:v>0.505451513248142</c:v>
                </c:pt>
                <c:pt idx="279">
                  <c:v>0.493123427559163</c:v>
                </c:pt>
                <c:pt idx="280">
                  <c:v>0.493123427559163</c:v>
                </c:pt>
                <c:pt idx="281">
                  <c:v>0.493123427559163</c:v>
                </c:pt>
                <c:pt idx="282">
                  <c:v>0.493123427559163</c:v>
                </c:pt>
                <c:pt idx="283">
                  <c:v>0.493123427559163</c:v>
                </c:pt>
                <c:pt idx="284">
                  <c:v>0.493123427559163</c:v>
                </c:pt>
                <c:pt idx="285">
                  <c:v>0.493123427559163</c:v>
                </c:pt>
                <c:pt idx="286">
                  <c:v>0.493123427559163</c:v>
                </c:pt>
                <c:pt idx="287">
                  <c:v>0.493123427559163</c:v>
                </c:pt>
                <c:pt idx="288">
                  <c:v>0.493123427559163</c:v>
                </c:pt>
                <c:pt idx="289">
                  <c:v>0.493123427559163</c:v>
                </c:pt>
                <c:pt idx="290">
                  <c:v>0.493123427559163</c:v>
                </c:pt>
                <c:pt idx="291">
                  <c:v>0.493123427559163</c:v>
                </c:pt>
                <c:pt idx="292">
                  <c:v>0.480479237108928</c:v>
                </c:pt>
                <c:pt idx="293">
                  <c:v>0.480479237108928</c:v>
                </c:pt>
                <c:pt idx="294">
                  <c:v>0.480479237108928</c:v>
                </c:pt>
                <c:pt idx="295">
                  <c:v>0.480479237108928</c:v>
                </c:pt>
                <c:pt idx="296">
                  <c:v>0.480479237108928</c:v>
                </c:pt>
                <c:pt idx="297">
                  <c:v>0.480479237108928</c:v>
                </c:pt>
                <c:pt idx="298">
                  <c:v>0.480479237108928</c:v>
                </c:pt>
                <c:pt idx="299">
                  <c:v>0.480479237108928</c:v>
                </c:pt>
                <c:pt idx="300">
                  <c:v>0.480479237108928</c:v>
                </c:pt>
                <c:pt idx="301">
                  <c:v>0.480479237108928</c:v>
                </c:pt>
                <c:pt idx="302">
                  <c:v>0.480479237108928</c:v>
                </c:pt>
                <c:pt idx="303">
                  <c:v>0.480479237108928</c:v>
                </c:pt>
                <c:pt idx="304">
                  <c:v>0.46749331178166</c:v>
                </c:pt>
                <c:pt idx="305">
                  <c:v>0.46749331178166</c:v>
                </c:pt>
                <c:pt idx="306">
                  <c:v>0.46749331178166</c:v>
                </c:pt>
                <c:pt idx="307">
                  <c:v>0.45413636001647</c:v>
                </c:pt>
                <c:pt idx="308">
                  <c:v>0.45413636001647</c:v>
                </c:pt>
                <c:pt idx="309">
                  <c:v>0.45413636001647</c:v>
                </c:pt>
                <c:pt idx="310">
                  <c:v>0.45413636001647</c:v>
                </c:pt>
                <c:pt idx="311">
                  <c:v>0.45413636001647</c:v>
                </c:pt>
                <c:pt idx="312">
                  <c:v>0.45413636001647</c:v>
                </c:pt>
                <c:pt idx="313">
                  <c:v>0.45413636001647</c:v>
                </c:pt>
                <c:pt idx="314">
                  <c:v>0.45413636001647</c:v>
                </c:pt>
                <c:pt idx="315">
                  <c:v>0.45413636001647</c:v>
                </c:pt>
                <c:pt idx="316">
                  <c:v>0.45413636001647</c:v>
                </c:pt>
                <c:pt idx="317">
                  <c:v>0.45413636001647</c:v>
                </c:pt>
                <c:pt idx="318">
                  <c:v>0.440779408251279</c:v>
                </c:pt>
                <c:pt idx="319">
                  <c:v>0.440779408251279</c:v>
                </c:pt>
                <c:pt idx="320">
                  <c:v>0.440779408251279</c:v>
                </c:pt>
                <c:pt idx="321">
                  <c:v>0.440779408251279</c:v>
                </c:pt>
                <c:pt idx="322">
                  <c:v>0.440779408251279</c:v>
                </c:pt>
                <c:pt idx="323">
                  <c:v>0.440779408251279</c:v>
                </c:pt>
                <c:pt idx="324">
                  <c:v>0.440779408251279</c:v>
                </c:pt>
                <c:pt idx="325">
                  <c:v>0.440779408251279</c:v>
                </c:pt>
                <c:pt idx="326">
                  <c:v>0.440779408251279</c:v>
                </c:pt>
                <c:pt idx="327">
                  <c:v>0.440779408251279</c:v>
                </c:pt>
                <c:pt idx="328">
                  <c:v>0.440779408251279</c:v>
                </c:pt>
                <c:pt idx="329">
                  <c:v>0.440779408251279</c:v>
                </c:pt>
                <c:pt idx="330">
                  <c:v>0.427005051743427</c:v>
                </c:pt>
                <c:pt idx="331">
                  <c:v>0.427005051743427</c:v>
                </c:pt>
                <c:pt idx="332">
                  <c:v>0.413230695235574</c:v>
                </c:pt>
                <c:pt idx="333">
                  <c:v>0.413230695235574</c:v>
                </c:pt>
                <c:pt idx="334">
                  <c:v>0.413230695235574</c:v>
                </c:pt>
                <c:pt idx="335">
                  <c:v>0.399456338727722</c:v>
                </c:pt>
                <c:pt idx="336">
                  <c:v>0.399456338727722</c:v>
                </c:pt>
                <c:pt idx="337">
                  <c:v>0.399456338727722</c:v>
                </c:pt>
                <c:pt idx="338">
                  <c:v>0.399456338727722</c:v>
                </c:pt>
                <c:pt idx="339">
                  <c:v>0.399456338727722</c:v>
                </c:pt>
                <c:pt idx="340">
                  <c:v>0.399456338727722</c:v>
                </c:pt>
                <c:pt idx="341">
                  <c:v>0.399456338727722</c:v>
                </c:pt>
                <c:pt idx="342">
                  <c:v>0.399456338727722</c:v>
                </c:pt>
                <c:pt idx="343">
                  <c:v>0.399456338727722</c:v>
                </c:pt>
                <c:pt idx="344">
                  <c:v>0.399456338727722</c:v>
                </c:pt>
                <c:pt idx="345">
                  <c:v>0.399456338727722</c:v>
                </c:pt>
                <c:pt idx="346">
                  <c:v>0.399456338727722</c:v>
                </c:pt>
                <c:pt idx="347">
                  <c:v>0.399456338727722</c:v>
                </c:pt>
                <c:pt idx="348">
                  <c:v>0.399456338727722</c:v>
                </c:pt>
                <c:pt idx="349">
                  <c:v>0.399456338727722</c:v>
                </c:pt>
                <c:pt idx="350">
                  <c:v>0.399456338727722</c:v>
                </c:pt>
                <c:pt idx="351">
                  <c:v>0.384661659515584</c:v>
                </c:pt>
                <c:pt idx="352">
                  <c:v>0.384661659515584</c:v>
                </c:pt>
                <c:pt idx="353">
                  <c:v>0.384661659515584</c:v>
                </c:pt>
                <c:pt idx="354">
                  <c:v>0.384661659515584</c:v>
                </c:pt>
                <c:pt idx="355">
                  <c:v>0.384661659515584</c:v>
                </c:pt>
                <c:pt idx="356">
                  <c:v>0.384661659515584</c:v>
                </c:pt>
                <c:pt idx="357">
                  <c:v>0.384661659515584</c:v>
                </c:pt>
                <c:pt idx="358">
                  <c:v>0.384661659515584</c:v>
                </c:pt>
                <c:pt idx="359">
                  <c:v>0.384661659515584</c:v>
                </c:pt>
                <c:pt idx="360">
                  <c:v>0.384661659515584</c:v>
                </c:pt>
                <c:pt idx="361">
                  <c:v>0.384661659515584</c:v>
                </c:pt>
                <c:pt idx="362">
                  <c:v>0.384661659515584</c:v>
                </c:pt>
                <c:pt idx="363">
                  <c:v>0.384661659515584</c:v>
                </c:pt>
                <c:pt idx="364">
                  <c:v>0.384661659515584</c:v>
                </c:pt>
                <c:pt idx="365">
                  <c:v>0.384661659515584</c:v>
                </c:pt>
                <c:pt idx="366">
                  <c:v>0.384661659515584</c:v>
                </c:pt>
                <c:pt idx="367">
                  <c:v>0.384661659515584</c:v>
                </c:pt>
                <c:pt idx="368">
                  <c:v>0.384661659515584</c:v>
                </c:pt>
                <c:pt idx="369">
                  <c:v>0.369866980303446</c:v>
                </c:pt>
                <c:pt idx="370">
                  <c:v>0.369866980303446</c:v>
                </c:pt>
                <c:pt idx="371">
                  <c:v>0.369866980303446</c:v>
                </c:pt>
                <c:pt idx="372">
                  <c:v>0.369866980303446</c:v>
                </c:pt>
                <c:pt idx="373">
                  <c:v>0.369866980303446</c:v>
                </c:pt>
                <c:pt idx="374">
                  <c:v>0.369866980303446</c:v>
                </c:pt>
                <c:pt idx="375">
                  <c:v>0.369866980303446</c:v>
                </c:pt>
                <c:pt idx="376">
                  <c:v>0.369866980303446</c:v>
                </c:pt>
                <c:pt idx="377">
                  <c:v>0.369866980303446</c:v>
                </c:pt>
                <c:pt idx="378">
                  <c:v>0.369866980303446</c:v>
                </c:pt>
                <c:pt idx="379">
                  <c:v>0.369866980303446</c:v>
                </c:pt>
                <c:pt idx="380">
                  <c:v>0.369866980303446</c:v>
                </c:pt>
                <c:pt idx="381">
                  <c:v>0.369866980303446</c:v>
                </c:pt>
                <c:pt idx="382">
                  <c:v>0.369866980303446</c:v>
                </c:pt>
                <c:pt idx="383">
                  <c:v>0.369866980303446</c:v>
                </c:pt>
                <c:pt idx="384">
                  <c:v>0.369866980303446</c:v>
                </c:pt>
                <c:pt idx="385">
                  <c:v>0.369866980303446</c:v>
                </c:pt>
                <c:pt idx="386">
                  <c:v>0.369866980303446</c:v>
                </c:pt>
                <c:pt idx="387">
                  <c:v>0.355072301091308</c:v>
                </c:pt>
                <c:pt idx="388">
                  <c:v>0.355072301091308</c:v>
                </c:pt>
                <c:pt idx="389">
                  <c:v>0.355072301091308</c:v>
                </c:pt>
                <c:pt idx="390">
                  <c:v>0.340277621879171</c:v>
                </c:pt>
                <c:pt idx="391">
                  <c:v>0.340277621879171</c:v>
                </c:pt>
                <c:pt idx="392">
                  <c:v>0.340277621879171</c:v>
                </c:pt>
                <c:pt idx="393">
                  <c:v>0.340277621879171</c:v>
                </c:pt>
                <c:pt idx="394">
                  <c:v>0.340277621879171</c:v>
                </c:pt>
                <c:pt idx="395">
                  <c:v>0.340277621879171</c:v>
                </c:pt>
                <c:pt idx="396">
                  <c:v>0.340277621879171</c:v>
                </c:pt>
                <c:pt idx="397">
                  <c:v>0.340277621879171</c:v>
                </c:pt>
                <c:pt idx="398">
                  <c:v>0.325482942667033</c:v>
                </c:pt>
                <c:pt idx="399">
                  <c:v>0.325482942667033</c:v>
                </c:pt>
                <c:pt idx="400">
                  <c:v>0.325482942667033</c:v>
                </c:pt>
                <c:pt idx="401">
                  <c:v>0.325482942667033</c:v>
                </c:pt>
                <c:pt idx="402">
                  <c:v>0.325482942667033</c:v>
                </c:pt>
                <c:pt idx="403">
                  <c:v>0.325482942667033</c:v>
                </c:pt>
                <c:pt idx="404">
                  <c:v>0.325482942667033</c:v>
                </c:pt>
                <c:pt idx="405">
                  <c:v>0.325482942667033</c:v>
                </c:pt>
                <c:pt idx="406">
                  <c:v>0.310688263454895</c:v>
                </c:pt>
                <c:pt idx="407">
                  <c:v>0.310688263454895</c:v>
                </c:pt>
                <c:pt idx="408">
                  <c:v>0.310688263454895</c:v>
                </c:pt>
                <c:pt idx="409">
                  <c:v>0.310688263454895</c:v>
                </c:pt>
                <c:pt idx="410">
                  <c:v>0.310688263454895</c:v>
                </c:pt>
                <c:pt idx="411">
                  <c:v>0.310688263454895</c:v>
                </c:pt>
                <c:pt idx="412">
                  <c:v>0.310688263454895</c:v>
                </c:pt>
                <c:pt idx="413">
                  <c:v>0.310688263454895</c:v>
                </c:pt>
                <c:pt idx="414">
                  <c:v>0.310688263454895</c:v>
                </c:pt>
                <c:pt idx="415">
                  <c:v>0.310688263454895</c:v>
                </c:pt>
                <c:pt idx="416">
                  <c:v>0.310688263454895</c:v>
                </c:pt>
                <c:pt idx="417">
                  <c:v>0.310688263454895</c:v>
                </c:pt>
                <c:pt idx="418">
                  <c:v>0.310688263454895</c:v>
                </c:pt>
                <c:pt idx="419">
                  <c:v>0.310688263454895</c:v>
                </c:pt>
                <c:pt idx="420">
                  <c:v>0.310688263454895</c:v>
                </c:pt>
                <c:pt idx="421">
                  <c:v>0.310688263454895</c:v>
                </c:pt>
                <c:pt idx="422">
                  <c:v>0.310688263454895</c:v>
                </c:pt>
                <c:pt idx="423">
                  <c:v>0.310688263454895</c:v>
                </c:pt>
                <c:pt idx="424">
                  <c:v>0.310688263454895</c:v>
                </c:pt>
                <c:pt idx="425">
                  <c:v>0.310688263454895</c:v>
                </c:pt>
                <c:pt idx="426">
                  <c:v>0.310688263454895</c:v>
                </c:pt>
                <c:pt idx="427">
                  <c:v>0.310688263454895</c:v>
                </c:pt>
                <c:pt idx="428">
                  <c:v>0.310688263454895</c:v>
                </c:pt>
                <c:pt idx="429">
                  <c:v>0.310688263454895</c:v>
                </c:pt>
                <c:pt idx="430">
                  <c:v>0.310688263454895</c:v>
                </c:pt>
                <c:pt idx="431">
                  <c:v>0.310688263454895</c:v>
                </c:pt>
                <c:pt idx="432">
                  <c:v>0.310688263454895</c:v>
                </c:pt>
                <c:pt idx="433">
                  <c:v>0.310688263454895</c:v>
                </c:pt>
                <c:pt idx="434">
                  <c:v>0.310688263454895</c:v>
                </c:pt>
                <c:pt idx="435">
                  <c:v>0.310688263454895</c:v>
                </c:pt>
                <c:pt idx="436">
                  <c:v>0.310688263454895</c:v>
                </c:pt>
                <c:pt idx="437">
                  <c:v>0.310688263454895</c:v>
                </c:pt>
                <c:pt idx="438">
                  <c:v>0.295893584242757</c:v>
                </c:pt>
                <c:pt idx="439">
                  <c:v>0.295893584242757</c:v>
                </c:pt>
                <c:pt idx="440">
                  <c:v>0.295893584242757</c:v>
                </c:pt>
                <c:pt idx="441">
                  <c:v>0.295893584242757</c:v>
                </c:pt>
                <c:pt idx="442">
                  <c:v>0.295893584242757</c:v>
                </c:pt>
                <c:pt idx="443">
                  <c:v>0.295893584242757</c:v>
                </c:pt>
                <c:pt idx="444">
                  <c:v>0.295893584242757</c:v>
                </c:pt>
                <c:pt idx="445">
                  <c:v>0.295893584242757</c:v>
                </c:pt>
                <c:pt idx="446">
                  <c:v>0.295893584242757</c:v>
                </c:pt>
                <c:pt idx="447">
                  <c:v>0.295893584242757</c:v>
                </c:pt>
                <c:pt idx="448">
                  <c:v>0.295893584242757</c:v>
                </c:pt>
                <c:pt idx="449">
                  <c:v>0.295893584242757</c:v>
                </c:pt>
                <c:pt idx="450">
                  <c:v>0.295893584242757</c:v>
                </c:pt>
                <c:pt idx="451">
                  <c:v>0.295893584242757</c:v>
                </c:pt>
                <c:pt idx="452">
                  <c:v>0.295893584242757</c:v>
                </c:pt>
                <c:pt idx="453">
                  <c:v>0.295893584242757</c:v>
                </c:pt>
                <c:pt idx="454">
                  <c:v>0.295893584242757</c:v>
                </c:pt>
                <c:pt idx="455">
                  <c:v>0.295893584242757</c:v>
                </c:pt>
                <c:pt idx="456">
                  <c:v>0.295893584242757</c:v>
                </c:pt>
                <c:pt idx="457">
                  <c:v>0.295893584242757</c:v>
                </c:pt>
                <c:pt idx="458">
                  <c:v>0.295893584242757</c:v>
                </c:pt>
                <c:pt idx="459">
                  <c:v>0.295893584242757</c:v>
                </c:pt>
                <c:pt idx="460">
                  <c:v>0.295893584242757</c:v>
                </c:pt>
                <c:pt idx="461">
                  <c:v>0.295893584242757</c:v>
                </c:pt>
                <c:pt idx="462">
                  <c:v>0.295893584242757</c:v>
                </c:pt>
                <c:pt idx="463">
                  <c:v>0.295893584242757</c:v>
                </c:pt>
                <c:pt idx="464">
                  <c:v>0.295893584242757</c:v>
                </c:pt>
                <c:pt idx="465">
                  <c:v>0.295893584242757</c:v>
                </c:pt>
                <c:pt idx="466">
                  <c:v>0.295893584242757</c:v>
                </c:pt>
                <c:pt idx="467">
                  <c:v>0.295893584242757</c:v>
                </c:pt>
                <c:pt idx="468">
                  <c:v>0.278488079287301</c:v>
                </c:pt>
                <c:pt idx="469">
                  <c:v>0.278488079287301</c:v>
                </c:pt>
                <c:pt idx="470">
                  <c:v>0.278488079287301</c:v>
                </c:pt>
                <c:pt idx="471">
                  <c:v>0.278488079287301</c:v>
                </c:pt>
                <c:pt idx="472">
                  <c:v>0.278488079287301</c:v>
                </c:pt>
                <c:pt idx="473">
                  <c:v>0.278488079287301</c:v>
                </c:pt>
                <c:pt idx="474">
                  <c:v>0.278488079287301</c:v>
                </c:pt>
                <c:pt idx="475">
                  <c:v>0.278488079287301</c:v>
                </c:pt>
                <c:pt idx="476">
                  <c:v>0.278488079287301</c:v>
                </c:pt>
                <c:pt idx="477">
                  <c:v>0.278488079287301</c:v>
                </c:pt>
                <c:pt idx="478">
                  <c:v>0.278488079287301</c:v>
                </c:pt>
                <c:pt idx="479">
                  <c:v>0.278488079287301</c:v>
                </c:pt>
                <c:pt idx="480">
                  <c:v>0.278488079287301</c:v>
                </c:pt>
                <c:pt idx="481">
                  <c:v>0.278488079287301</c:v>
                </c:pt>
                <c:pt idx="482">
                  <c:v>0.278488079287301</c:v>
                </c:pt>
                <c:pt idx="483">
                  <c:v>0.278488079287301</c:v>
                </c:pt>
                <c:pt idx="484">
                  <c:v>0.278488079287301</c:v>
                </c:pt>
                <c:pt idx="485">
                  <c:v>0.278488079287301</c:v>
                </c:pt>
                <c:pt idx="486">
                  <c:v>0.278488079287301</c:v>
                </c:pt>
                <c:pt idx="487">
                  <c:v>0.278488079287301</c:v>
                </c:pt>
                <c:pt idx="488">
                  <c:v>0.258596073623922</c:v>
                </c:pt>
                <c:pt idx="489">
                  <c:v>0.258596073623922</c:v>
                </c:pt>
                <c:pt idx="490">
                  <c:v>0.258596073623922</c:v>
                </c:pt>
                <c:pt idx="491">
                  <c:v>0.258596073623922</c:v>
                </c:pt>
                <c:pt idx="492">
                  <c:v>0.258596073623922</c:v>
                </c:pt>
                <c:pt idx="493">
                  <c:v>0.258596073623922</c:v>
                </c:pt>
                <c:pt idx="494">
                  <c:v>0.258596073623922</c:v>
                </c:pt>
                <c:pt idx="495">
                  <c:v>0.258596073623922</c:v>
                </c:pt>
                <c:pt idx="496">
                  <c:v>0.258596073623922</c:v>
                </c:pt>
                <c:pt idx="497">
                  <c:v>0.258596073623922</c:v>
                </c:pt>
                <c:pt idx="498">
                  <c:v>0.258596073623922</c:v>
                </c:pt>
                <c:pt idx="499">
                  <c:v>0.258596073623922</c:v>
                </c:pt>
                <c:pt idx="500">
                  <c:v>0.258596073623922</c:v>
                </c:pt>
                <c:pt idx="501">
                  <c:v>0.258596073623922</c:v>
                </c:pt>
                <c:pt idx="502">
                  <c:v>0.258596073623922</c:v>
                </c:pt>
                <c:pt idx="503">
                  <c:v>0.258596073623922</c:v>
                </c:pt>
                <c:pt idx="504">
                  <c:v>0.258596073623922</c:v>
                </c:pt>
                <c:pt idx="505">
                  <c:v>0.258596073623922</c:v>
                </c:pt>
                <c:pt idx="506">
                  <c:v>0.238704067960543</c:v>
                </c:pt>
                <c:pt idx="507">
                  <c:v>0.238704067960543</c:v>
                </c:pt>
                <c:pt idx="508">
                  <c:v>0.238704067960543</c:v>
                </c:pt>
                <c:pt idx="509">
                  <c:v>0.238704067960543</c:v>
                </c:pt>
                <c:pt idx="510">
                  <c:v>0.238704067960543</c:v>
                </c:pt>
                <c:pt idx="511">
                  <c:v>0.238704067960543</c:v>
                </c:pt>
                <c:pt idx="512">
                  <c:v>0.238704067960543</c:v>
                </c:pt>
                <c:pt idx="513">
                  <c:v>0.238704067960543</c:v>
                </c:pt>
                <c:pt idx="514">
                  <c:v>0.238704067960543</c:v>
                </c:pt>
                <c:pt idx="515">
                  <c:v>0.238704067960543</c:v>
                </c:pt>
                <c:pt idx="516">
                  <c:v>0.238704067960543</c:v>
                </c:pt>
                <c:pt idx="517">
                  <c:v>0.238704067960543</c:v>
                </c:pt>
                <c:pt idx="518">
                  <c:v>0.238704067960543</c:v>
                </c:pt>
                <c:pt idx="519">
                  <c:v>0.218812062297165</c:v>
                </c:pt>
                <c:pt idx="520">
                  <c:v>0.218812062297165</c:v>
                </c:pt>
                <c:pt idx="521">
                  <c:v>0.218812062297165</c:v>
                </c:pt>
                <c:pt idx="522">
                  <c:v>0.218812062297165</c:v>
                </c:pt>
                <c:pt idx="523">
                  <c:v>0.218812062297165</c:v>
                </c:pt>
                <c:pt idx="524">
                  <c:v>0.218812062297165</c:v>
                </c:pt>
                <c:pt idx="525">
                  <c:v>0.218812062297165</c:v>
                </c:pt>
                <c:pt idx="526">
                  <c:v>0.218812062297165</c:v>
                </c:pt>
                <c:pt idx="527">
                  <c:v>0.218812062297165</c:v>
                </c:pt>
                <c:pt idx="528">
                  <c:v>0.218812062297165</c:v>
                </c:pt>
                <c:pt idx="529">
                  <c:v>0.218812062297165</c:v>
                </c:pt>
                <c:pt idx="530">
                  <c:v>0.218812062297165</c:v>
                </c:pt>
                <c:pt idx="531">
                  <c:v>0.218812062297165</c:v>
                </c:pt>
                <c:pt idx="532">
                  <c:v>0.218812062297165</c:v>
                </c:pt>
                <c:pt idx="533">
                  <c:v>0.218812062297165</c:v>
                </c:pt>
                <c:pt idx="534">
                  <c:v>0.218812062297165</c:v>
                </c:pt>
                <c:pt idx="535">
                  <c:v>0.218812062297165</c:v>
                </c:pt>
                <c:pt idx="536">
                  <c:v>0.218812062297165</c:v>
                </c:pt>
                <c:pt idx="537">
                  <c:v>0.218812062297165</c:v>
                </c:pt>
                <c:pt idx="538">
                  <c:v>0.218812062297165</c:v>
                </c:pt>
                <c:pt idx="539">
                  <c:v>0.218812062297165</c:v>
                </c:pt>
                <c:pt idx="540">
                  <c:v>0.218812062297165</c:v>
                </c:pt>
                <c:pt idx="541">
                  <c:v>0.218812062297165</c:v>
                </c:pt>
                <c:pt idx="542">
                  <c:v>0.218812062297165</c:v>
                </c:pt>
                <c:pt idx="543">
                  <c:v>0.218812062297165</c:v>
                </c:pt>
                <c:pt idx="544">
                  <c:v>0.218812062297165</c:v>
                </c:pt>
                <c:pt idx="545">
                  <c:v>0.218812062297165</c:v>
                </c:pt>
                <c:pt idx="546">
                  <c:v>0.218812062297165</c:v>
                </c:pt>
                <c:pt idx="547">
                  <c:v>0.218812062297165</c:v>
                </c:pt>
                <c:pt idx="548">
                  <c:v>0.218812062297165</c:v>
                </c:pt>
                <c:pt idx="549">
                  <c:v>0.196930856067448</c:v>
                </c:pt>
                <c:pt idx="550">
                  <c:v>0.196930856067448</c:v>
                </c:pt>
                <c:pt idx="551">
                  <c:v>0.196930856067448</c:v>
                </c:pt>
                <c:pt idx="552">
                  <c:v>0.196930856067448</c:v>
                </c:pt>
                <c:pt idx="553">
                  <c:v>0.196930856067448</c:v>
                </c:pt>
                <c:pt idx="554">
                  <c:v>0.196930856067448</c:v>
                </c:pt>
                <c:pt idx="555">
                  <c:v>0.196930856067448</c:v>
                </c:pt>
                <c:pt idx="556">
                  <c:v>0.196930856067448</c:v>
                </c:pt>
                <c:pt idx="557">
                  <c:v>0.196930856067448</c:v>
                </c:pt>
                <c:pt idx="558">
                  <c:v>0.196930856067448</c:v>
                </c:pt>
                <c:pt idx="559">
                  <c:v>0.196930856067448</c:v>
                </c:pt>
                <c:pt idx="560">
                  <c:v>0.196930856067448</c:v>
                </c:pt>
                <c:pt idx="561">
                  <c:v>0.196930856067448</c:v>
                </c:pt>
                <c:pt idx="562">
                  <c:v>0.196930856067448</c:v>
                </c:pt>
                <c:pt idx="563">
                  <c:v>0.196930856067448</c:v>
                </c:pt>
                <c:pt idx="564">
                  <c:v>0.196930856067448</c:v>
                </c:pt>
                <c:pt idx="565">
                  <c:v>0.196930856067448</c:v>
                </c:pt>
                <c:pt idx="566">
                  <c:v>0.196930856067448</c:v>
                </c:pt>
                <c:pt idx="567">
                  <c:v>0.196930856067448</c:v>
                </c:pt>
                <c:pt idx="568">
                  <c:v>0.196930856067448</c:v>
                </c:pt>
                <c:pt idx="569">
                  <c:v>0.196930856067448</c:v>
                </c:pt>
                <c:pt idx="570">
                  <c:v>0.196930856067448</c:v>
                </c:pt>
                <c:pt idx="571">
                  <c:v>0.196930856067448</c:v>
                </c:pt>
                <c:pt idx="572">
                  <c:v>0.196930856067448</c:v>
                </c:pt>
                <c:pt idx="573">
                  <c:v>0.196930856067448</c:v>
                </c:pt>
                <c:pt idx="574">
                  <c:v>0.196930856067448</c:v>
                </c:pt>
                <c:pt idx="575">
                  <c:v>0.196930856067448</c:v>
                </c:pt>
                <c:pt idx="576">
                  <c:v>0.196930856067448</c:v>
                </c:pt>
                <c:pt idx="577">
                  <c:v>0.196930856067448</c:v>
                </c:pt>
                <c:pt idx="578">
                  <c:v>0.196930856067448</c:v>
                </c:pt>
                <c:pt idx="579">
                  <c:v>0.196930856067448</c:v>
                </c:pt>
                <c:pt idx="580">
                  <c:v>0.196930856067448</c:v>
                </c:pt>
                <c:pt idx="581">
                  <c:v>0.196930856067448</c:v>
                </c:pt>
                <c:pt idx="582">
                  <c:v>0.196930856067448</c:v>
                </c:pt>
                <c:pt idx="583">
                  <c:v>0.196930856067448</c:v>
                </c:pt>
                <c:pt idx="584">
                  <c:v>0.196930856067448</c:v>
                </c:pt>
                <c:pt idx="585">
                  <c:v>0.196930856067448</c:v>
                </c:pt>
                <c:pt idx="586">
                  <c:v>0.196930856067448</c:v>
                </c:pt>
                <c:pt idx="587">
                  <c:v>0.196930856067448</c:v>
                </c:pt>
                <c:pt idx="588">
                  <c:v>0.196930856067448</c:v>
                </c:pt>
                <c:pt idx="589">
                  <c:v>0.196930856067448</c:v>
                </c:pt>
                <c:pt idx="590">
                  <c:v>0.196930856067448</c:v>
                </c:pt>
                <c:pt idx="591">
                  <c:v>0.196930856067448</c:v>
                </c:pt>
                <c:pt idx="592">
                  <c:v>0.196930856067448</c:v>
                </c:pt>
                <c:pt idx="593">
                  <c:v>0.196930856067448</c:v>
                </c:pt>
                <c:pt idx="594">
                  <c:v>0.196930856067448</c:v>
                </c:pt>
                <c:pt idx="595">
                  <c:v>0.196930856067448</c:v>
                </c:pt>
                <c:pt idx="596">
                  <c:v>0.196930856067448</c:v>
                </c:pt>
                <c:pt idx="597">
                  <c:v>0.196930856067448</c:v>
                </c:pt>
                <c:pt idx="598">
                  <c:v>0.196930856067448</c:v>
                </c:pt>
                <c:pt idx="599">
                  <c:v>0.196930856067448</c:v>
                </c:pt>
                <c:pt idx="600">
                  <c:v>0.196930856067448</c:v>
                </c:pt>
                <c:pt idx="601">
                  <c:v>0.196930856067448</c:v>
                </c:pt>
                <c:pt idx="602">
                  <c:v>0.196930856067448</c:v>
                </c:pt>
                <c:pt idx="603">
                  <c:v>0.196930856067448</c:v>
                </c:pt>
                <c:pt idx="604">
                  <c:v>0.196930856067448</c:v>
                </c:pt>
                <c:pt idx="605">
                  <c:v>0.196930856067448</c:v>
                </c:pt>
                <c:pt idx="606">
                  <c:v>0.196930856067448</c:v>
                </c:pt>
                <c:pt idx="607">
                  <c:v>0.196930856067448</c:v>
                </c:pt>
                <c:pt idx="608">
                  <c:v>0.196930856067448</c:v>
                </c:pt>
                <c:pt idx="609">
                  <c:v>0.196930856067448</c:v>
                </c:pt>
                <c:pt idx="610">
                  <c:v>0.196930856067448</c:v>
                </c:pt>
                <c:pt idx="611">
                  <c:v>0.196930856067448</c:v>
                </c:pt>
                <c:pt idx="612">
                  <c:v>0.196930856067448</c:v>
                </c:pt>
                <c:pt idx="613">
                  <c:v>0.196930856067448</c:v>
                </c:pt>
                <c:pt idx="614">
                  <c:v>0.196930856067448</c:v>
                </c:pt>
                <c:pt idx="615">
                  <c:v>0.196930856067448</c:v>
                </c:pt>
                <c:pt idx="616">
                  <c:v>0.196930856067448</c:v>
                </c:pt>
                <c:pt idx="617">
                  <c:v>0.196930856067448</c:v>
                </c:pt>
                <c:pt idx="618">
                  <c:v>0.196930856067448</c:v>
                </c:pt>
                <c:pt idx="619">
                  <c:v>0.196930856067448</c:v>
                </c:pt>
                <c:pt idx="620">
                  <c:v>0.196930856067448</c:v>
                </c:pt>
                <c:pt idx="621">
                  <c:v>0.196930856067448</c:v>
                </c:pt>
                <c:pt idx="622">
                  <c:v>0.196930856067448</c:v>
                </c:pt>
                <c:pt idx="623">
                  <c:v>0.196930856067448</c:v>
                </c:pt>
                <c:pt idx="624">
                  <c:v>0.196930856067448</c:v>
                </c:pt>
                <c:pt idx="625">
                  <c:v>0.196930856067448</c:v>
                </c:pt>
                <c:pt idx="626">
                  <c:v>0.196930856067448</c:v>
                </c:pt>
                <c:pt idx="627">
                  <c:v>0.196930856067448</c:v>
                </c:pt>
                <c:pt idx="628">
                  <c:v>0.196930856067448</c:v>
                </c:pt>
                <c:pt idx="629">
                  <c:v>0.175049649837732</c:v>
                </c:pt>
                <c:pt idx="630">
                  <c:v>0.175049649837732</c:v>
                </c:pt>
                <c:pt idx="631">
                  <c:v>0.175049649837732</c:v>
                </c:pt>
                <c:pt idx="632">
                  <c:v>0.175049649837732</c:v>
                </c:pt>
                <c:pt idx="633">
                  <c:v>0.175049649837732</c:v>
                </c:pt>
                <c:pt idx="634">
                  <c:v>0.175049649837732</c:v>
                </c:pt>
                <c:pt idx="635">
                  <c:v>0.175049649837732</c:v>
                </c:pt>
                <c:pt idx="636">
                  <c:v>0.175049649837732</c:v>
                </c:pt>
                <c:pt idx="637">
                  <c:v>0.175049649837732</c:v>
                </c:pt>
                <c:pt idx="638">
                  <c:v>0.175049649837732</c:v>
                </c:pt>
                <c:pt idx="639">
                  <c:v>0.175049649837732</c:v>
                </c:pt>
                <c:pt idx="640">
                  <c:v>0.175049649837732</c:v>
                </c:pt>
                <c:pt idx="641">
                  <c:v>0.175049649837732</c:v>
                </c:pt>
                <c:pt idx="642">
                  <c:v>0.175049649837732</c:v>
                </c:pt>
                <c:pt idx="643">
                  <c:v>0.175049649837732</c:v>
                </c:pt>
                <c:pt idx="644">
                  <c:v>0.175049649837732</c:v>
                </c:pt>
                <c:pt idx="645">
                  <c:v>0.175049649837732</c:v>
                </c:pt>
                <c:pt idx="646">
                  <c:v>0.175049649837732</c:v>
                </c:pt>
                <c:pt idx="647">
                  <c:v>0.175049649837732</c:v>
                </c:pt>
                <c:pt idx="648">
                  <c:v>0.175049649837732</c:v>
                </c:pt>
                <c:pt idx="649">
                  <c:v>0.175049649837732</c:v>
                </c:pt>
                <c:pt idx="650">
                  <c:v>0.175049649837732</c:v>
                </c:pt>
                <c:pt idx="651">
                  <c:v>0.175049649837732</c:v>
                </c:pt>
                <c:pt idx="652">
                  <c:v>0.175049649837732</c:v>
                </c:pt>
                <c:pt idx="653">
                  <c:v>0.175049649837732</c:v>
                </c:pt>
                <c:pt idx="654">
                  <c:v>0.175049649837732</c:v>
                </c:pt>
                <c:pt idx="655">
                  <c:v>0.175049649837732</c:v>
                </c:pt>
                <c:pt idx="656">
                  <c:v>0.175049649837732</c:v>
                </c:pt>
                <c:pt idx="657">
                  <c:v>0.175049649837732</c:v>
                </c:pt>
                <c:pt idx="658">
                  <c:v>0.175049649837732</c:v>
                </c:pt>
                <c:pt idx="659">
                  <c:v>0.175049649837732</c:v>
                </c:pt>
                <c:pt idx="660">
                  <c:v>0.175049649837732</c:v>
                </c:pt>
                <c:pt idx="661">
                  <c:v>0.175049649837732</c:v>
                </c:pt>
                <c:pt idx="662">
                  <c:v>0.175049649837732</c:v>
                </c:pt>
                <c:pt idx="663">
                  <c:v>0.175049649837732</c:v>
                </c:pt>
                <c:pt idx="664">
                  <c:v>0.175049649837732</c:v>
                </c:pt>
                <c:pt idx="665">
                  <c:v>0.175049649837732</c:v>
                </c:pt>
                <c:pt idx="666">
                  <c:v>0.175049649837732</c:v>
                </c:pt>
                <c:pt idx="667">
                  <c:v>0.175049649837732</c:v>
                </c:pt>
                <c:pt idx="668">
                  <c:v>0.175049649837732</c:v>
                </c:pt>
                <c:pt idx="669">
                  <c:v>0.175049649837732</c:v>
                </c:pt>
                <c:pt idx="670">
                  <c:v>0.175049649837732</c:v>
                </c:pt>
                <c:pt idx="671">
                  <c:v>0.175049649837732</c:v>
                </c:pt>
                <c:pt idx="672">
                  <c:v>0.175049649837732</c:v>
                </c:pt>
                <c:pt idx="673">
                  <c:v>0.175049649837732</c:v>
                </c:pt>
                <c:pt idx="674">
                  <c:v>0.175049649837732</c:v>
                </c:pt>
                <c:pt idx="675">
                  <c:v>0.175049649837732</c:v>
                </c:pt>
                <c:pt idx="676">
                  <c:v>0.175049649837732</c:v>
                </c:pt>
                <c:pt idx="677">
                  <c:v>0.175049649837732</c:v>
                </c:pt>
                <c:pt idx="678">
                  <c:v>0.175049649837732</c:v>
                </c:pt>
                <c:pt idx="679">
                  <c:v>0.175049649837732</c:v>
                </c:pt>
                <c:pt idx="680">
                  <c:v>0.175049649837732</c:v>
                </c:pt>
                <c:pt idx="681">
                  <c:v>0.175049649837732</c:v>
                </c:pt>
                <c:pt idx="682">
                  <c:v>0.175049649837732</c:v>
                </c:pt>
                <c:pt idx="683">
                  <c:v>0.175049649837732</c:v>
                </c:pt>
                <c:pt idx="684">
                  <c:v>0.175049649837732</c:v>
                </c:pt>
                <c:pt idx="685">
                  <c:v>0.175049649837732</c:v>
                </c:pt>
                <c:pt idx="686">
                  <c:v>0.175049649837732</c:v>
                </c:pt>
                <c:pt idx="687">
                  <c:v>0.175049649837732</c:v>
                </c:pt>
                <c:pt idx="688">
                  <c:v>0.175049649837732</c:v>
                </c:pt>
                <c:pt idx="689">
                  <c:v>0.175049649837732</c:v>
                </c:pt>
                <c:pt idx="690">
                  <c:v>0.175049649837732</c:v>
                </c:pt>
                <c:pt idx="691">
                  <c:v>0.175049649837732</c:v>
                </c:pt>
                <c:pt idx="692">
                  <c:v>0.175049649837732</c:v>
                </c:pt>
                <c:pt idx="693">
                  <c:v>0.175049649837732</c:v>
                </c:pt>
                <c:pt idx="694">
                  <c:v>0.175049649837732</c:v>
                </c:pt>
                <c:pt idx="695">
                  <c:v>0.175049649837732</c:v>
                </c:pt>
                <c:pt idx="696">
                  <c:v>0.175049649837732</c:v>
                </c:pt>
                <c:pt idx="697">
                  <c:v>0.175049649837732</c:v>
                </c:pt>
                <c:pt idx="698">
                  <c:v>0.175049649837732</c:v>
                </c:pt>
                <c:pt idx="699">
                  <c:v>0.175049649837732</c:v>
                </c:pt>
                <c:pt idx="700">
                  <c:v>0.175049649837732</c:v>
                </c:pt>
                <c:pt idx="701">
                  <c:v>0.175049649837732</c:v>
                </c:pt>
                <c:pt idx="702">
                  <c:v>0.175049649837732</c:v>
                </c:pt>
                <c:pt idx="703">
                  <c:v>0.175049649837732</c:v>
                </c:pt>
                <c:pt idx="704">
                  <c:v>0.175049649837732</c:v>
                </c:pt>
                <c:pt idx="705">
                  <c:v>0.175049649837732</c:v>
                </c:pt>
                <c:pt idx="706">
                  <c:v>0.175049649837732</c:v>
                </c:pt>
                <c:pt idx="707">
                  <c:v>0.175049649837732</c:v>
                </c:pt>
                <c:pt idx="708">
                  <c:v>0.175049649837732</c:v>
                </c:pt>
                <c:pt idx="709">
                  <c:v>0.175049649837732</c:v>
                </c:pt>
                <c:pt idx="710">
                  <c:v>0.175049649837732</c:v>
                </c:pt>
                <c:pt idx="711">
                  <c:v>0.175049649837732</c:v>
                </c:pt>
                <c:pt idx="712">
                  <c:v>0.175049649837732</c:v>
                </c:pt>
                <c:pt idx="713">
                  <c:v>0.175049649837732</c:v>
                </c:pt>
                <c:pt idx="714">
                  <c:v>0.175049649837732</c:v>
                </c:pt>
                <c:pt idx="715">
                  <c:v>0.175049649837732</c:v>
                </c:pt>
                <c:pt idx="716">
                  <c:v>0.175049649837732</c:v>
                </c:pt>
                <c:pt idx="717">
                  <c:v>0.175049649837732</c:v>
                </c:pt>
                <c:pt idx="718">
                  <c:v>0.175049649837732</c:v>
                </c:pt>
                <c:pt idx="719">
                  <c:v>0.175049649837732</c:v>
                </c:pt>
                <c:pt idx="720">
                  <c:v>0.175049649837732</c:v>
                </c:pt>
                <c:pt idx="721">
                  <c:v>0.175049649837732</c:v>
                </c:pt>
                <c:pt idx="722">
                  <c:v>0.175049649837732</c:v>
                </c:pt>
                <c:pt idx="723">
                  <c:v>0.175049649837732</c:v>
                </c:pt>
                <c:pt idx="724">
                  <c:v>0.175049649837732</c:v>
                </c:pt>
                <c:pt idx="725">
                  <c:v>0.175049649837732</c:v>
                </c:pt>
                <c:pt idx="726">
                  <c:v>0.175049649837732</c:v>
                </c:pt>
                <c:pt idx="727">
                  <c:v>0.175049649837732</c:v>
                </c:pt>
                <c:pt idx="728">
                  <c:v>0.175049649837732</c:v>
                </c:pt>
                <c:pt idx="729">
                  <c:v>0.175049649837732</c:v>
                </c:pt>
                <c:pt idx="730">
                  <c:v>0.175049649837732</c:v>
                </c:pt>
                <c:pt idx="731">
                  <c:v>0.175049649837732</c:v>
                </c:pt>
                <c:pt idx="732">
                  <c:v>0.175049649837732</c:v>
                </c:pt>
                <c:pt idx="733">
                  <c:v>0.175049649837732</c:v>
                </c:pt>
                <c:pt idx="734">
                  <c:v>0.175049649837732</c:v>
                </c:pt>
                <c:pt idx="735">
                  <c:v>0.175049649837732</c:v>
                </c:pt>
                <c:pt idx="736">
                  <c:v>0.175049649837732</c:v>
                </c:pt>
                <c:pt idx="737">
                  <c:v>0.175049649837732</c:v>
                </c:pt>
                <c:pt idx="738">
                  <c:v>0.175049649837732</c:v>
                </c:pt>
                <c:pt idx="739">
                  <c:v>0.175049649837732</c:v>
                </c:pt>
                <c:pt idx="740">
                  <c:v>0.175049649837732</c:v>
                </c:pt>
                <c:pt idx="741">
                  <c:v>0.175049649837732</c:v>
                </c:pt>
                <c:pt idx="742">
                  <c:v>0.175049649837732</c:v>
                </c:pt>
                <c:pt idx="743">
                  <c:v>0.175049649837732</c:v>
                </c:pt>
                <c:pt idx="744">
                  <c:v>0.175049649837732</c:v>
                </c:pt>
                <c:pt idx="745">
                  <c:v>0.175049649837732</c:v>
                </c:pt>
                <c:pt idx="746">
                  <c:v>0.175049649837732</c:v>
                </c:pt>
                <c:pt idx="747">
                  <c:v>0.175049649837732</c:v>
                </c:pt>
                <c:pt idx="748">
                  <c:v>0.175049649837732</c:v>
                </c:pt>
                <c:pt idx="749">
                  <c:v>0.175049649837732</c:v>
                </c:pt>
                <c:pt idx="750">
                  <c:v>0.175049649837732</c:v>
                </c:pt>
                <c:pt idx="751">
                  <c:v>0.175049649837732</c:v>
                </c:pt>
                <c:pt idx="752">
                  <c:v>0.175049649837732</c:v>
                </c:pt>
                <c:pt idx="753">
                  <c:v>0.175049649837732</c:v>
                </c:pt>
                <c:pt idx="754">
                  <c:v>0.175049649837732</c:v>
                </c:pt>
                <c:pt idx="755">
                  <c:v>0.175049649837732</c:v>
                </c:pt>
                <c:pt idx="756">
                  <c:v>0.175049649837732</c:v>
                </c:pt>
                <c:pt idx="757">
                  <c:v>0.175049649837732</c:v>
                </c:pt>
                <c:pt idx="758">
                  <c:v>0.175049649837732</c:v>
                </c:pt>
                <c:pt idx="759">
                  <c:v>0.175049649837732</c:v>
                </c:pt>
                <c:pt idx="760">
                  <c:v>0.175049649837732</c:v>
                </c:pt>
                <c:pt idx="761">
                  <c:v>0.175049649837732</c:v>
                </c:pt>
                <c:pt idx="762">
                  <c:v>0.175049649837732</c:v>
                </c:pt>
                <c:pt idx="763">
                  <c:v>0.175049649837732</c:v>
                </c:pt>
                <c:pt idx="764">
                  <c:v>0.175049649837732</c:v>
                </c:pt>
                <c:pt idx="765">
                  <c:v>0.175049649837732</c:v>
                </c:pt>
                <c:pt idx="766">
                  <c:v>0.175049649837732</c:v>
                </c:pt>
                <c:pt idx="767">
                  <c:v>0.175049649837732</c:v>
                </c:pt>
                <c:pt idx="768">
                  <c:v>0.175049649837732</c:v>
                </c:pt>
                <c:pt idx="769">
                  <c:v>0.175049649837732</c:v>
                </c:pt>
                <c:pt idx="770">
                  <c:v>0.175049649837732</c:v>
                </c:pt>
                <c:pt idx="771">
                  <c:v>0.175049649837732</c:v>
                </c:pt>
                <c:pt idx="772">
                  <c:v>0.175049649837732</c:v>
                </c:pt>
                <c:pt idx="773">
                  <c:v>0.175049649837732</c:v>
                </c:pt>
                <c:pt idx="774">
                  <c:v>0.175049649837732</c:v>
                </c:pt>
                <c:pt idx="775">
                  <c:v>0.175049649837732</c:v>
                </c:pt>
                <c:pt idx="776">
                  <c:v>0.175049649837732</c:v>
                </c:pt>
                <c:pt idx="777">
                  <c:v>0.175049649837732</c:v>
                </c:pt>
                <c:pt idx="778">
                  <c:v>0.175049649837732</c:v>
                </c:pt>
                <c:pt idx="779">
                  <c:v>0.175049649837732</c:v>
                </c:pt>
                <c:pt idx="780">
                  <c:v>0.175049649837732</c:v>
                </c:pt>
                <c:pt idx="781">
                  <c:v>0.175049649837732</c:v>
                </c:pt>
                <c:pt idx="782">
                  <c:v>0.175049649837732</c:v>
                </c:pt>
                <c:pt idx="783">
                  <c:v>0.175049649837732</c:v>
                </c:pt>
                <c:pt idx="784">
                  <c:v>0.175049649837732</c:v>
                </c:pt>
                <c:pt idx="785">
                  <c:v>0.175049649837732</c:v>
                </c:pt>
                <c:pt idx="786">
                  <c:v>0.175049649837732</c:v>
                </c:pt>
                <c:pt idx="787">
                  <c:v>0.175049649837732</c:v>
                </c:pt>
                <c:pt idx="788">
                  <c:v>0.175049649837732</c:v>
                </c:pt>
                <c:pt idx="789">
                  <c:v>0.175049649837732</c:v>
                </c:pt>
                <c:pt idx="790">
                  <c:v>0.175049649837732</c:v>
                </c:pt>
                <c:pt idx="791">
                  <c:v>0.175049649837732</c:v>
                </c:pt>
                <c:pt idx="792">
                  <c:v>0.175049649837732</c:v>
                </c:pt>
                <c:pt idx="793">
                  <c:v>0.175049649837732</c:v>
                </c:pt>
                <c:pt idx="794">
                  <c:v>0.175049649837732</c:v>
                </c:pt>
                <c:pt idx="795">
                  <c:v>0.175049649837732</c:v>
                </c:pt>
                <c:pt idx="796">
                  <c:v>0.175049649837732</c:v>
                </c:pt>
                <c:pt idx="797">
                  <c:v>0.175049649837732</c:v>
                </c:pt>
                <c:pt idx="798">
                  <c:v>0.175049649837732</c:v>
                </c:pt>
                <c:pt idx="799">
                  <c:v>0.175049649837732</c:v>
                </c:pt>
                <c:pt idx="800">
                  <c:v>0.175049649837732</c:v>
                </c:pt>
                <c:pt idx="801">
                  <c:v>0.175049649837732</c:v>
                </c:pt>
                <c:pt idx="802">
                  <c:v>0.175049649837732</c:v>
                </c:pt>
                <c:pt idx="803">
                  <c:v>0.175049649837732</c:v>
                </c:pt>
                <c:pt idx="804">
                  <c:v>0.175049649837732</c:v>
                </c:pt>
                <c:pt idx="805">
                  <c:v>0.175049649837732</c:v>
                </c:pt>
                <c:pt idx="806">
                  <c:v>0.175049649837732</c:v>
                </c:pt>
                <c:pt idx="807">
                  <c:v>0.175049649837732</c:v>
                </c:pt>
                <c:pt idx="808">
                  <c:v>0.175049649837732</c:v>
                </c:pt>
                <c:pt idx="809">
                  <c:v>0.175049649837732</c:v>
                </c:pt>
                <c:pt idx="810">
                  <c:v>0.175049649837732</c:v>
                </c:pt>
                <c:pt idx="811">
                  <c:v>0.175049649837732</c:v>
                </c:pt>
                <c:pt idx="812">
                  <c:v>0.175049649837732</c:v>
                </c:pt>
                <c:pt idx="813">
                  <c:v>0.175049649837732</c:v>
                </c:pt>
                <c:pt idx="814">
                  <c:v>0.175049649837732</c:v>
                </c:pt>
                <c:pt idx="815">
                  <c:v>0.175049649837732</c:v>
                </c:pt>
                <c:pt idx="816">
                  <c:v>0.175049649837732</c:v>
                </c:pt>
                <c:pt idx="817">
                  <c:v>0.175049649837732</c:v>
                </c:pt>
                <c:pt idx="818">
                  <c:v>0.175049649837732</c:v>
                </c:pt>
                <c:pt idx="819">
                  <c:v>0.175049649837732</c:v>
                </c:pt>
                <c:pt idx="820">
                  <c:v>0.175049649837732</c:v>
                </c:pt>
                <c:pt idx="821">
                  <c:v>0.175049649837732</c:v>
                </c:pt>
                <c:pt idx="822">
                  <c:v>0.175049649837732</c:v>
                </c:pt>
                <c:pt idx="823">
                  <c:v>0.175049649837732</c:v>
                </c:pt>
                <c:pt idx="824">
                  <c:v>0.175049649837732</c:v>
                </c:pt>
                <c:pt idx="825">
                  <c:v>0.175049649837732</c:v>
                </c:pt>
                <c:pt idx="826">
                  <c:v>0.175049649837732</c:v>
                </c:pt>
                <c:pt idx="827">
                  <c:v>0.175049649837732</c:v>
                </c:pt>
                <c:pt idx="828">
                  <c:v>0.175049649837732</c:v>
                </c:pt>
                <c:pt idx="829">
                  <c:v>0.175049649837732</c:v>
                </c:pt>
                <c:pt idx="830">
                  <c:v>0.175049649837732</c:v>
                </c:pt>
                <c:pt idx="831">
                  <c:v>0.175049649837732</c:v>
                </c:pt>
                <c:pt idx="832">
                  <c:v>0.175049649837732</c:v>
                </c:pt>
                <c:pt idx="833">
                  <c:v>0.175049649837732</c:v>
                </c:pt>
                <c:pt idx="834">
                  <c:v>0.175049649837732</c:v>
                </c:pt>
                <c:pt idx="835">
                  <c:v>0.175049649837732</c:v>
                </c:pt>
                <c:pt idx="836">
                  <c:v>0.175049649837732</c:v>
                </c:pt>
                <c:pt idx="837">
                  <c:v>0.175049649837732</c:v>
                </c:pt>
                <c:pt idx="838">
                  <c:v>0.175049649837732</c:v>
                </c:pt>
                <c:pt idx="839">
                  <c:v>0.175049649837732</c:v>
                </c:pt>
                <c:pt idx="840">
                  <c:v>0.175049649837732</c:v>
                </c:pt>
                <c:pt idx="841">
                  <c:v>0.175049649837732</c:v>
                </c:pt>
                <c:pt idx="842">
                  <c:v>0.175049649837732</c:v>
                </c:pt>
                <c:pt idx="843">
                  <c:v>0.175049649837732</c:v>
                </c:pt>
                <c:pt idx="844">
                  <c:v>0.175049649837732</c:v>
                </c:pt>
                <c:pt idx="845">
                  <c:v>0.175049649837732</c:v>
                </c:pt>
                <c:pt idx="846">
                  <c:v>0.175049649837732</c:v>
                </c:pt>
                <c:pt idx="847">
                  <c:v>0.175049649837732</c:v>
                </c:pt>
                <c:pt idx="848">
                  <c:v>0.175049649837732</c:v>
                </c:pt>
                <c:pt idx="849">
                  <c:v>0.175049649837732</c:v>
                </c:pt>
                <c:pt idx="850">
                  <c:v>0.175049649837732</c:v>
                </c:pt>
                <c:pt idx="851">
                  <c:v>0.175049649837732</c:v>
                </c:pt>
                <c:pt idx="852">
                  <c:v>0.175049649837732</c:v>
                </c:pt>
                <c:pt idx="853">
                  <c:v>0.175049649837732</c:v>
                </c:pt>
                <c:pt idx="854">
                  <c:v>0.175049649837732</c:v>
                </c:pt>
                <c:pt idx="855">
                  <c:v>0.175049649837732</c:v>
                </c:pt>
                <c:pt idx="856">
                  <c:v>0.175049649837732</c:v>
                </c:pt>
                <c:pt idx="857">
                  <c:v>0.175049649837732</c:v>
                </c:pt>
                <c:pt idx="858">
                  <c:v>0.175049649837732</c:v>
                </c:pt>
                <c:pt idx="859">
                  <c:v>0.175049649837732</c:v>
                </c:pt>
                <c:pt idx="860">
                  <c:v>0.175049649837732</c:v>
                </c:pt>
                <c:pt idx="861">
                  <c:v>0.175049649837732</c:v>
                </c:pt>
                <c:pt idx="862">
                  <c:v>0.175049649837732</c:v>
                </c:pt>
                <c:pt idx="863">
                  <c:v>0.175049649837732</c:v>
                </c:pt>
                <c:pt idx="864">
                  <c:v>0.175049649837732</c:v>
                </c:pt>
                <c:pt idx="865">
                  <c:v>0.175049649837732</c:v>
                </c:pt>
                <c:pt idx="866">
                  <c:v>0.175049649837732</c:v>
                </c:pt>
                <c:pt idx="867">
                  <c:v>0.175049649837732</c:v>
                </c:pt>
                <c:pt idx="868">
                  <c:v>0.175049649837732</c:v>
                </c:pt>
                <c:pt idx="869">
                  <c:v>0.175049649837732</c:v>
                </c:pt>
                <c:pt idx="870">
                  <c:v>0.131287237378299</c:v>
                </c:pt>
                <c:pt idx="871">
                  <c:v>0.131287237378299</c:v>
                </c:pt>
                <c:pt idx="872">
                  <c:v>0.131287237378299</c:v>
                </c:pt>
                <c:pt idx="873">
                  <c:v>0.131287237378299</c:v>
                </c:pt>
                <c:pt idx="874">
                  <c:v>0.131287237378299</c:v>
                </c:pt>
                <c:pt idx="875">
                  <c:v>0.131287237378299</c:v>
                </c:pt>
                <c:pt idx="876">
                  <c:v>0.131287237378299</c:v>
                </c:pt>
                <c:pt idx="877">
                  <c:v>0.131287237378299</c:v>
                </c:pt>
                <c:pt idx="878">
                  <c:v>0.131287237378299</c:v>
                </c:pt>
                <c:pt idx="879">
                  <c:v>0.131287237378299</c:v>
                </c:pt>
                <c:pt idx="880">
                  <c:v>0.131287237378299</c:v>
                </c:pt>
                <c:pt idx="881">
                  <c:v>0.131287237378299</c:v>
                </c:pt>
                <c:pt idx="882">
                  <c:v>0.131287237378299</c:v>
                </c:pt>
                <c:pt idx="883">
                  <c:v>0.131287237378299</c:v>
                </c:pt>
                <c:pt idx="884">
                  <c:v>0.131287237378299</c:v>
                </c:pt>
                <c:pt idx="885">
                  <c:v>0.131287237378299</c:v>
                </c:pt>
                <c:pt idx="886">
                  <c:v>0.131287237378299</c:v>
                </c:pt>
                <c:pt idx="887">
                  <c:v>0.131287237378299</c:v>
                </c:pt>
                <c:pt idx="888">
                  <c:v>0.131287237378299</c:v>
                </c:pt>
                <c:pt idx="889">
                  <c:v>0.131287237378299</c:v>
                </c:pt>
                <c:pt idx="890">
                  <c:v>0.131287237378299</c:v>
                </c:pt>
                <c:pt idx="891">
                  <c:v>0.131287237378299</c:v>
                </c:pt>
                <c:pt idx="892">
                  <c:v>0.131287237378299</c:v>
                </c:pt>
                <c:pt idx="893">
                  <c:v>0.131287237378299</c:v>
                </c:pt>
                <c:pt idx="894">
                  <c:v>0.131287237378299</c:v>
                </c:pt>
                <c:pt idx="895">
                  <c:v>0.131287237378299</c:v>
                </c:pt>
                <c:pt idx="896">
                  <c:v>0.131287237378299</c:v>
                </c:pt>
                <c:pt idx="897">
                  <c:v>0.131287237378299</c:v>
                </c:pt>
                <c:pt idx="898">
                  <c:v>0.131287237378299</c:v>
                </c:pt>
                <c:pt idx="899">
                  <c:v>0.131287237378299</c:v>
                </c:pt>
                <c:pt idx="900">
                  <c:v>0.131287237378299</c:v>
                </c:pt>
                <c:pt idx="901">
                  <c:v>0.131287237378299</c:v>
                </c:pt>
                <c:pt idx="902">
                  <c:v>0.131287237378299</c:v>
                </c:pt>
                <c:pt idx="903">
                  <c:v>0.131287237378299</c:v>
                </c:pt>
                <c:pt idx="904">
                  <c:v>0.131287237378299</c:v>
                </c:pt>
                <c:pt idx="905">
                  <c:v>0.131287237378299</c:v>
                </c:pt>
                <c:pt idx="906">
                  <c:v>0.131287237378299</c:v>
                </c:pt>
                <c:pt idx="907">
                  <c:v>0.131287237378299</c:v>
                </c:pt>
                <c:pt idx="908">
                  <c:v>0.131287237378299</c:v>
                </c:pt>
                <c:pt idx="909">
                  <c:v>0.131287237378299</c:v>
                </c:pt>
                <c:pt idx="910">
                  <c:v>0.131287237378299</c:v>
                </c:pt>
                <c:pt idx="911">
                  <c:v>0.131287237378299</c:v>
                </c:pt>
                <c:pt idx="912">
                  <c:v>0.131287237378299</c:v>
                </c:pt>
                <c:pt idx="913">
                  <c:v>0.131287237378299</c:v>
                </c:pt>
                <c:pt idx="914">
                  <c:v>0.131287237378299</c:v>
                </c:pt>
                <c:pt idx="915">
                  <c:v>0.131287237378299</c:v>
                </c:pt>
                <c:pt idx="916">
                  <c:v>0.131287237378299</c:v>
                </c:pt>
                <c:pt idx="917">
                  <c:v>0.131287237378299</c:v>
                </c:pt>
                <c:pt idx="918">
                  <c:v>0.131287237378299</c:v>
                </c:pt>
                <c:pt idx="919">
                  <c:v>0.131287237378299</c:v>
                </c:pt>
                <c:pt idx="920">
                  <c:v>0.131287237378299</c:v>
                </c:pt>
                <c:pt idx="921">
                  <c:v>0.131287237378299</c:v>
                </c:pt>
                <c:pt idx="922">
                  <c:v>0.131287237378299</c:v>
                </c:pt>
                <c:pt idx="923">
                  <c:v>0.087524824918866</c:v>
                </c:pt>
                <c:pt idx="924">
                  <c:v>0.087524824918866</c:v>
                </c:pt>
                <c:pt idx="925">
                  <c:v>0.087524824918866</c:v>
                </c:pt>
                <c:pt idx="926">
                  <c:v>0.087524824918866</c:v>
                </c:pt>
                <c:pt idx="927">
                  <c:v>0.087524824918866</c:v>
                </c:pt>
                <c:pt idx="928">
                  <c:v>0.087524824918866</c:v>
                </c:pt>
                <c:pt idx="929">
                  <c:v>0.087524824918866</c:v>
                </c:pt>
                <c:pt idx="930">
                  <c:v>0.087524824918866</c:v>
                </c:pt>
                <c:pt idx="931">
                  <c:v>0.087524824918866</c:v>
                </c:pt>
                <c:pt idx="932">
                  <c:v>0.087524824918866</c:v>
                </c:pt>
                <c:pt idx="933">
                  <c:v>0.087524824918866</c:v>
                </c:pt>
                <c:pt idx="934">
                  <c:v>0.087524824918866</c:v>
                </c:pt>
                <c:pt idx="935">
                  <c:v>0.087524824918866</c:v>
                </c:pt>
                <c:pt idx="936">
                  <c:v>0.087524824918866</c:v>
                </c:pt>
                <c:pt idx="937">
                  <c:v>0.087524824918866</c:v>
                </c:pt>
                <c:pt idx="938">
                  <c:v>0.087524824918866</c:v>
                </c:pt>
                <c:pt idx="939">
                  <c:v>0.087524824918866</c:v>
                </c:pt>
                <c:pt idx="940">
                  <c:v>0.087524824918866</c:v>
                </c:pt>
                <c:pt idx="941">
                  <c:v>0.087524824918866</c:v>
                </c:pt>
                <c:pt idx="942">
                  <c:v>0.087524824918866</c:v>
                </c:pt>
                <c:pt idx="943">
                  <c:v>0.087524824918866</c:v>
                </c:pt>
                <c:pt idx="944">
                  <c:v>0.087524824918866</c:v>
                </c:pt>
                <c:pt idx="945">
                  <c:v>0.087524824918866</c:v>
                </c:pt>
                <c:pt idx="946">
                  <c:v>0.087524824918866</c:v>
                </c:pt>
                <c:pt idx="947">
                  <c:v>0.087524824918866</c:v>
                </c:pt>
                <c:pt idx="948">
                  <c:v>0.087524824918866</c:v>
                </c:pt>
                <c:pt idx="949">
                  <c:v>0.087524824918866</c:v>
                </c:pt>
                <c:pt idx="950">
                  <c:v>0.087524824918866</c:v>
                </c:pt>
                <c:pt idx="951">
                  <c:v>0.087524824918866</c:v>
                </c:pt>
                <c:pt idx="952">
                  <c:v>0.087524824918866</c:v>
                </c:pt>
                <c:pt idx="953">
                  <c:v>0.087524824918866</c:v>
                </c:pt>
                <c:pt idx="954">
                  <c:v>0.087524824918866</c:v>
                </c:pt>
                <c:pt idx="955">
                  <c:v>0.087524824918866</c:v>
                </c:pt>
                <c:pt idx="956">
                  <c:v>0.087524824918866</c:v>
                </c:pt>
                <c:pt idx="957">
                  <c:v>0.087524824918866</c:v>
                </c:pt>
                <c:pt idx="958">
                  <c:v>0.087524824918866</c:v>
                </c:pt>
                <c:pt idx="959">
                  <c:v>0.087524824918866</c:v>
                </c:pt>
                <c:pt idx="960">
                  <c:v>0.087524824918866</c:v>
                </c:pt>
                <c:pt idx="961">
                  <c:v>0.087524824918866</c:v>
                </c:pt>
                <c:pt idx="962">
                  <c:v>0.087524824918866</c:v>
                </c:pt>
                <c:pt idx="963">
                  <c:v>0.087524824918866</c:v>
                </c:pt>
                <c:pt idx="964">
                  <c:v>0.087524824918866</c:v>
                </c:pt>
                <c:pt idx="965">
                  <c:v>0.087524824918866</c:v>
                </c:pt>
                <c:pt idx="966">
                  <c:v>0.087524824918866</c:v>
                </c:pt>
                <c:pt idx="967">
                  <c:v>0.087524824918866</c:v>
                </c:pt>
                <c:pt idx="968">
                  <c:v>0.087524824918866</c:v>
                </c:pt>
                <c:pt idx="969">
                  <c:v>0.087524824918866</c:v>
                </c:pt>
                <c:pt idx="970">
                  <c:v>0.087524824918866</c:v>
                </c:pt>
                <c:pt idx="971">
                  <c:v>0.087524824918866</c:v>
                </c:pt>
                <c:pt idx="972">
                  <c:v>0.087524824918866</c:v>
                </c:pt>
                <c:pt idx="973">
                  <c:v>0.087524824918866</c:v>
                </c:pt>
                <c:pt idx="974">
                  <c:v>0.087524824918866</c:v>
                </c:pt>
                <c:pt idx="975">
                  <c:v>0.087524824918866</c:v>
                </c:pt>
                <c:pt idx="976">
                  <c:v>0.087524824918866</c:v>
                </c:pt>
                <c:pt idx="977">
                  <c:v>0.087524824918866</c:v>
                </c:pt>
                <c:pt idx="978">
                  <c:v>0.087524824918866</c:v>
                </c:pt>
                <c:pt idx="979">
                  <c:v>0.087524824918866</c:v>
                </c:pt>
                <c:pt idx="980">
                  <c:v>0.087524824918866</c:v>
                </c:pt>
                <c:pt idx="981">
                  <c:v>0.087524824918866</c:v>
                </c:pt>
                <c:pt idx="982">
                  <c:v>0.087524824918866</c:v>
                </c:pt>
                <c:pt idx="983">
                  <c:v>0.087524824918866</c:v>
                </c:pt>
                <c:pt idx="984">
                  <c:v>0.087524824918866</c:v>
                </c:pt>
                <c:pt idx="985">
                  <c:v>0.087524824918866</c:v>
                </c:pt>
                <c:pt idx="986">
                  <c:v>0.087524824918866</c:v>
                </c:pt>
                <c:pt idx="987">
                  <c:v>0.087524824918866</c:v>
                </c:pt>
                <c:pt idx="988">
                  <c:v>0.087524824918866</c:v>
                </c:pt>
                <c:pt idx="989">
                  <c:v>0.087524824918866</c:v>
                </c:pt>
                <c:pt idx="990">
                  <c:v>0.087524824918866</c:v>
                </c:pt>
                <c:pt idx="991">
                  <c:v>0.087524824918866</c:v>
                </c:pt>
                <c:pt idx="992">
                  <c:v>0.087524824918866</c:v>
                </c:pt>
                <c:pt idx="993">
                  <c:v>0.087524824918866</c:v>
                </c:pt>
                <c:pt idx="994">
                  <c:v>0.087524824918866</c:v>
                </c:pt>
                <c:pt idx="995">
                  <c:v>0.087524824918866</c:v>
                </c:pt>
                <c:pt idx="996">
                  <c:v>0.087524824918866</c:v>
                </c:pt>
                <c:pt idx="997">
                  <c:v>0.087524824918866</c:v>
                </c:pt>
                <c:pt idx="998">
                  <c:v>0.087524824918866</c:v>
                </c:pt>
                <c:pt idx="999">
                  <c:v>0.087524824918866</c:v>
                </c:pt>
                <c:pt idx="1000">
                  <c:v>0.087524824918866</c:v>
                </c:pt>
                <c:pt idx="1001">
                  <c:v>0.087524824918866</c:v>
                </c:pt>
                <c:pt idx="1002">
                  <c:v>0.087524824918866</c:v>
                </c:pt>
                <c:pt idx="1003">
                  <c:v>0.087524824918866</c:v>
                </c:pt>
                <c:pt idx="1004">
                  <c:v>0.087524824918866</c:v>
                </c:pt>
                <c:pt idx="1005">
                  <c:v>0.087524824918866</c:v>
                </c:pt>
                <c:pt idx="1006">
                  <c:v>0.087524824918866</c:v>
                </c:pt>
                <c:pt idx="1007">
                  <c:v>0.087524824918866</c:v>
                </c:pt>
                <c:pt idx="1008">
                  <c:v>0.087524824918866</c:v>
                </c:pt>
                <c:pt idx="1009">
                  <c:v>0.087524824918866</c:v>
                </c:pt>
                <c:pt idx="1010">
                  <c:v>0.087524824918866</c:v>
                </c:pt>
                <c:pt idx="1011">
                  <c:v>0.087524824918866</c:v>
                </c:pt>
                <c:pt idx="1012">
                  <c:v>0.087524824918866</c:v>
                </c:pt>
                <c:pt idx="1013">
                  <c:v>0.087524824918866</c:v>
                </c:pt>
                <c:pt idx="1014">
                  <c:v>0.087524824918866</c:v>
                </c:pt>
                <c:pt idx="1015">
                  <c:v>0.087524824918866</c:v>
                </c:pt>
                <c:pt idx="1016">
                  <c:v>0.087524824918866</c:v>
                </c:pt>
                <c:pt idx="1017">
                  <c:v>0.087524824918866</c:v>
                </c:pt>
                <c:pt idx="1018">
                  <c:v>0.087524824918866</c:v>
                </c:pt>
                <c:pt idx="1019">
                  <c:v>0.087524824918866</c:v>
                </c:pt>
                <c:pt idx="1020">
                  <c:v>0.087524824918866</c:v>
                </c:pt>
                <c:pt idx="1021">
                  <c:v>0.087524824918866</c:v>
                </c:pt>
                <c:pt idx="1022">
                  <c:v>0.087524824918866</c:v>
                </c:pt>
                <c:pt idx="1023">
                  <c:v>0.087524824918866</c:v>
                </c:pt>
                <c:pt idx="1024">
                  <c:v>0.087524824918866</c:v>
                </c:pt>
                <c:pt idx="1025">
                  <c:v>0.087524824918866</c:v>
                </c:pt>
                <c:pt idx="1026">
                  <c:v>0.087524824918866</c:v>
                </c:pt>
                <c:pt idx="1027">
                  <c:v>0.087524824918866</c:v>
                </c:pt>
                <c:pt idx="1028">
                  <c:v>0.087524824918866</c:v>
                </c:pt>
                <c:pt idx="1029">
                  <c:v>0.087524824918866</c:v>
                </c:pt>
                <c:pt idx="1030">
                  <c:v>0.087524824918866</c:v>
                </c:pt>
                <c:pt idx="1031">
                  <c:v>0.087524824918866</c:v>
                </c:pt>
                <c:pt idx="1032">
                  <c:v>0.087524824918866</c:v>
                </c:pt>
                <c:pt idx="1033">
                  <c:v>0.087524824918866</c:v>
                </c:pt>
                <c:pt idx="1034">
                  <c:v>0.087524824918866</c:v>
                </c:pt>
                <c:pt idx="1035">
                  <c:v>0.087524824918866</c:v>
                </c:pt>
                <c:pt idx="1036">
                  <c:v>0.087524824918866</c:v>
                </c:pt>
                <c:pt idx="1037">
                  <c:v>0.087524824918866</c:v>
                </c:pt>
                <c:pt idx="1038">
                  <c:v>0.087524824918866</c:v>
                </c:pt>
                <c:pt idx="1039">
                  <c:v>0.087524824918866</c:v>
                </c:pt>
                <c:pt idx="1040">
                  <c:v>0.087524824918866</c:v>
                </c:pt>
                <c:pt idx="1041">
                  <c:v>0.087524824918866</c:v>
                </c:pt>
                <c:pt idx="1042">
                  <c:v>0.087524824918866</c:v>
                </c:pt>
                <c:pt idx="1043">
                  <c:v>0.087524824918866</c:v>
                </c:pt>
                <c:pt idx="1044">
                  <c:v>0.087524824918866</c:v>
                </c:pt>
                <c:pt idx="1045">
                  <c:v>0.087524824918866</c:v>
                </c:pt>
                <c:pt idx="1046">
                  <c:v>0.087524824918866</c:v>
                </c:pt>
                <c:pt idx="1047">
                  <c:v>0.087524824918866</c:v>
                </c:pt>
                <c:pt idx="1048">
                  <c:v>0.087524824918866</c:v>
                </c:pt>
                <c:pt idx="1049">
                  <c:v>0.087524824918866</c:v>
                </c:pt>
                <c:pt idx="1050">
                  <c:v>0.087524824918866</c:v>
                </c:pt>
                <c:pt idx="1051">
                  <c:v>0.087524824918866</c:v>
                </c:pt>
                <c:pt idx="1052">
                  <c:v>0.087524824918866</c:v>
                </c:pt>
                <c:pt idx="1053">
                  <c:v>0.087524824918866</c:v>
                </c:pt>
                <c:pt idx="1054">
                  <c:v>0.087524824918866</c:v>
                </c:pt>
                <c:pt idx="1055">
                  <c:v>0.087524824918866</c:v>
                </c:pt>
                <c:pt idx="1056">
                  <c:v>0.087524824918866</c:v>
                </c:pt>
                <c:pt idx="1057">
                  <c:v>0.087524824918866</c:v>
                </c:pt>
                <c:pt idx="1058">
                  <c:v>0.087524824918866</c:v>
                </c:pt>
                <c:pt idx="1059">
                  <c:v>0.087524824918866</c:v>
                </c:pt>
                <c:pt idx="1060">
                  <c:v>0.087524824918866</c:v>
                </c:pt>
                <c:pt idx="1061">
                  <c:v>0.087524824918866</c:v>
                </c:pt>
                <c:pt idx="1062">
                  <c:v>0.087524824918866</c:v>
                </c:pt>
                <c:pt idx="1063">
                  <c:v>0.087524824918866</c:v>
                </c:pt>
                <c:pt idx="1064">
                  <c:v>0.087524824918866</c:v>
                </c:pt>
                <c:pt idx="1065">
                  <c:v>0.087524824918866</c:v>
                </c:pt>
                <c:pt idx="1066">
                  <c:v>0.087524824918866</c:v>
                </c:pt>
                <c:pt idx="1067">
                  <c:v>0.087524824918866</c:v>
                </c:pt>
                <c:pt idx="1068">
                  <c:v>0.087524824918866</c:v>
                </c:pt>
                <c:pt idx="1069">
                  <c:v>0.087524824918866</c:v>
                </c:pt>
                <c:pt idx="1070">
                  <c:v>0.087524824918866</c:v>
                </c:pt>
                <c:pt idx="1071">
                  <c:v>0.087524824918866</c:v>
                </c:pt>
                <c:pt idx="1072">
                  <c:v>0.087524824918866</c:v>
                </c:pt>
                <c:pt idx="1073">
                  <c:v>0.087524824918866</c:v>
                </c:pt>
                <c:pt idx="1074">
                  <c:v>0.087524824918866</c:v>
                </c:pt>
                <c:pt idx="1075">
                  <c:v>0.087524824918866</c:v>
                </c:pt>
                <c:pt idx="1076">
                  <c:v>0.087524824918866</c:v>
                </c:pt>
                <c:pt idx="1077">
                  <c:v>0.087524824918866</c:v>
                </c:pt>
                <c:pt idx="1078">
                  <c:v>0.087524824918866</c:v>
                </c:pt>
                <c:pt idx="1079">
                  <c:v>0.087524824918866</c:v>
                </c:pt>
                <c:pt idx="1080">
                  <c:v>0.087524824918866</c:v>
                </c:pt>
                <c:pt idx="1081">
                  <c:v>0.087524824918866</c:v>
                </c:pt>
                <c:pt idx="1082">
                  <c:v>0.087524824918866</c:v>
                </c:pt>
                <c:pt idx="1083">
                  <c:v>0.087524824918866</c:v>
                </c:pt>
                <c:pt idx="1084">
                  <c:v>0.087524824918866</c:v>
                </c:pt>
                <c:pt idx="1085">
                  <c:v>0.087524824918866</c:v>
                </c:pt>
                <c:pt idx="1086">
                  <c:v>0.087524824918866</c:v>
                </c:pt>
                <c:pt idx="1087">
                  <c:v>0.087524824918866</c:v>
                </c:pt>
                <c:pt idx="1088">
                  <c:v>0.087524824918866</c:v>
                </c:pt>
                <c:pt idx="1089">
                  <c:v>0.087524824918866</c:v>
                </c:pt>
                <c:pt idx="1090">
                  <c:v>0.087524824918866</c:v>
                </c:pt>
                <c:pt idx="1091">
                  <c:v>0.087524824918866</c:v>
                </c:pt>
                <c:pt idx="1092">
                  <c:v>0.087524824918866</c:v>
                </c:pt>
                <c:pt idx="1093">
                  <c:v>0.087524824918866</c:v>
                </c:pt>
                <c:pt idx="1094">
                  <c:v>0.087524824918866</c:v>
                </c:pt>
                <c:pt idx="1095">
                  <c:v>0.087524824918866</c:v>
                </c:pt>
                <c:pt idx="1096">
                  <c:v>0.087524824918866</c:v>
                </c:pt>
                <c:pt idx="1097">
                  <c:v>0.087524824918866</c:v>
                </c:pt>
                <c:pt idx="1098">
                  <c:v>0.087524824918866</c:v>
                </c:pt>
                <c:pt idx="1099">
                  <c:v>0.087524824918866</c:v>
                </c:pt>
                <c:pt idx="1100">
                  <c:v>0.087524824918866</c:v>
                </c:pt>
                <c:pt idx="1101">
                  <c:v>0.087524824918866</c:v>
                </c:pt>
                <c:pt idx="1102">
                  <c:v>0.087524824918866</c:v>
                </c:pt>
                <c:pt idx="1103">
                  <c:v>0.087524824918866</c:v>
                </c:pt>
                <c:pt idx="1104">
                  <c:v>0.087524824918866</c:v>
                </c:pt>
                <c:pt idx="1105">
                  <c:v>0.087524824918866</c:v>
                </c:pt>
                <c:pt idx="1106">
                  <c:v>0.087524824918866</c:v>
                </c:pt>
                <c:pt idx="1107">
                  <c:v>0.087524824918866</c:v>
                </c:pt>
                <c:pt idx="1108">
                  <c:v>0.087524824918866</c:v>
                </c:pt>
                <c:pt idx="1109">
                  <c:v>0.087524824918866</c:v>
                </c:pt>
                <c:pt idx="1110">
                  <c:v>0.087524824918866</c:v>
                </c:pt>
                <c:pt idx="1111">
                  <c:v>0.087524824918866</c:v>
                </c:pt>
                <c:pt idx="1112">
                  <c:v>0.087524824918866</c:v>
                </c:pt>
                <c:pt idx="1113">
                  <c:v>0.087524824918866</c:v>
                </c:pt>
                <c:pt idx="1114">
                  <c:v>0.087524824918866</c:v>
                </c:pt>
                <c:pt idx="1115">
                  <c:v>0.087524824918866</c:v>
                </c:pt>
                <c:pt idx="1116">
                  <c:v>0.087524824918866</c:v>
                </c:pt>
                <c:pt idx="1117">
                  <c:v>0.087524824918866</c:v>
                </c:pt>
                <c:pt idx="1118">
                  <c:v>0.087524824918866</c:v>
                </c:pt>
                <c:pt idx="1119">
                  <c:v>0.087524824918866</c:v>
                </c:pt>
                <c:pt idx="1120">
                  <c:v>0.087524824918866</c:v>
                </c:pt>
                <c:pt idx="1121">
                  <c:v>0.087524824918866</c:v>
                </c:pt>
                <c:pt idx="1122">
                  <c:v>0.087524824918866</c:v>
                </c:pt>
                <c:pt idx="1123">
                  <c:v>0.087524824918866</c:v>
                </c:pt>
                <c:pt idx="1124">
                  <c:v>0.087524824918866</c:v>
                </c:pt>
                <c:pt idx="1125">
                  <c:v>0.087524824918866</c:v>
                </c:pt>
                <c:pt idx="1126">
                  <c:v>0.087524824918866</c:v>
                </c:pt>
                <c:pt idx="1127">
                  <c:v>0.087524824918866</c:v>
                </c:pt>
                <c:pt idx="1128">
                  <c:v>0.087524824918866</c:v>
                </c:pt>
                <c:pt idx="1129">
                  <c:v>0.087524824918866</c:v>
                </c:pt>
                <c:pt idx="1130">
                  <c:v>0.087524824918866</c:v>
                </c:pt>
                <c:pt idx="1131">
                  <c:v>0.087524824918866</c:v>
                </c:pt>
                <c:pt idx="1132">
                  <c:v>0.087524824918866</c:v>
                </c:pt>
                <c:pt idx="1133">
                  <c:v>0.087524824918866</c:v>
                </c:pt>
                <c:pt idx="1134">
                  <c:v>0.087524824918866</c:v>
                </c:pt>
                <c:pt idx="1135">
                  <c:v>0.087524824918866</c:v>
                </c:pt>
                <c:pt idx="1136">
                  <c:v>0.087524824918866</c:v>
                </c:pt>
                <c:pt idx="1137">
                  <c:v>0.087524824918866</c:v>
                </c:pt>
                <c:pt idx="1138">
                  <c:v>0.087524824918866</c:v>
                </c:pt>
                <c:pt idx="1139">
                  <c:v>0.087524824918866</c:v>
                </c:pt>
                <c:pt idx="1140">
                  <c:v>0.087524824918866</c:v>
                </c:pt>
                <c:pt idx="1141">
                  <c:v>0.087524824918866</c:v>
                </c:pt>
                <c:pt idx="1142">
                  <c:v>0.087524824918866</c:v>
                </c:pt>
                <c:pt idx="1143">
                  <c:v>0.087524824918866</c:v>
                </c:pt>
                <c:pt idx="1144">
                  <c:v>0.087524824918866</c:v>
                </c:pt>
                <c:pt idx="1145">
                  <c:v>0.087524824918866</c:v>
                </c:pt>
                <c:pt idx="1146">
                  <c:v>0.087524824918866</c:v>
                </c:pt>
                <c:pt idx="1147">
                  <c:v>0.087524824918866</c:v>
                </c:pt>
                <c:pt idx="1148">
                  <c:v>0.087524824918866</c:v>
                </c:pt>
                <c:pt idx="1149">
                  <c:v>0.087524824918866</c:v>
                </c:pt>
                <c:pt idx="1150">
                  <c:v>0.087524824918866</c:v>
                </c:pt>
                <c:pt idx="1151">
                  <c:v>0.087524824918866</c:v>
                </c:pt>
                <c:pt idx="1152">
                  <c:v>0.087524824918866</c:v>
                </c:pt>
                <c:pt idx="1153">
                  <c:v>0.087524824918866</c:v>
                </c:pt>
                <c:pt idx="1154">
                  <c:v>0.087524824918866</c:v>
                </c:pt>
                <c:pt idx="1155">
                  <c:v>0.087524824918866</c:v>
                </c:pt>
                <c:pt idx="1156">
                  <c:v>0.087524824918866</c:v>
                </c:pt>
                <c:pt idx="1157">
                  <c:v>0.087524824918866</c:v>
                </c:pt>
                <c:pt idx="1158">
                  <c:v>0.087524824918866</c:v>
                </c:pt>
                <c:pt idx="1159">
                  <c:v>0.087524824918866</c:v>
                </c:pt>
                <c:pt idx="1160">
                  <c:v>0.087524824918866</c:v>
                </c:pt>
                <c:pt idx="1161">
                  <c:v>0.087524824918866</c:v>
                </c:pt>
                <c:pt idx="1162">
                  <c:v>0.087524824918866</c:v>
                </c:pt>
                <c:pt idx="1163">
                  <c:v>0.087524824918866</c:v>
                </c:pt>
                <c:pt idx="1164">
                  <c:v>0.087524824918866</c:v>
                </c:pt>
                <c:pt idx="1165">
                  <c:v>0.087524824918866</c:v>
                </c:pt>
                <c:pt idx="1166">
                  <c:v>0.087524824918866</c:v>
                </c:pt>
                <c:pt idx="1167">
                  <c:v>0.087524824918866</c:v>
                </c:pt>
                <c:pt idx="1168">
                  <c:v>0.087524824918866</c:v>
                </c:pt>
                <c:pt idx="1169">
                  <c:v>0.087524824918866</c:v>
                </c:pt>
                <c:pt idx="1170">
                  <c:v>0.087524824918866</c:v>
                </c:pt>
                <c:pt idx="1171">
                  <c:v>0.087524824918866</c:v>
                </c:pt>
                <c:pt idx="1172">
                  <c:v>0.087524824918866</c:v>
                </c:pt>
                <c:pt idx="1173">
                  <c:v>0.087524824918866</c:v>
                </c:pt>
                <c:pt idx="1174">
                  <c:v>0.087524824918866</c:v>
                </c:pt>
                <c:pt idx="1175">
                  <c:v>0.087524824918866</c:v>
                </c:pt>
                <c:pt idx="1176">
                  <c:v>0.087524824918866</c:v>
                </c:pt>
                <c:pt idx="1177">
                  <c:v>0.087524824918866</c:v>
                </c:pt>
                <c:pt idx="1178">
                  <c:v>0.087524824918866</c:v>
                </c:pt>
                <c:pt idx="1179">
                  <c:v>0.087524824918866</c:v>
                </c:pt>
                <c:pt idx="1180">
                  <c:v>0.087524824918866</c:v>
                </c:pt>
                <c:pt idx="1181">
                  <c:v>0.087524824918866</c:v>
                </c:pt>
                <c:pt idx="1182">
                  <c:v>0.087524824918866</c:v>
                </c:pt>
                <c:pt idx="1183">
                  <c:v>0.087524824918866</c:v>
                </c:pt>
                <c:pt idx="1184">
                  <c:v>0.087524824918866</c:v>
                </c:pt>
                <c:pt idx="1185">
                  <c:v>0.087524824918866</c:v>
                </c:pt>
                <c:pt idx="1186">
                  <c:v>0.087524824918866</c:v>
                </c:pt>
                <c:pt idx="1187">
                  <c:v>0.087524824918866</c:v>
                </c:pt>
                <c:pt idx="1188">
                  <c:v>0.087524824918866</c:v>
                </c:pt>
                <c:pt idx="1189">
                  <c:v>0.087524824918866</c:v>
                </c:pt>
                <c:pt idx="1190">
                  <c:v>0.087524824918866</c:v>
                </c:pt>
                <c:pt idx="1191">
                  <c:v>0.087524824918866</c:v>
                </c:pt>
                <c:pt idx="1192">
                  <c:v>0.087524824918866</c:v>
                </c:pt>
                <c:pt idx="1193">
                  <c:v>0.087524824918866</c:v>
                </c:pt>
                <c:pt idx="1194">
                  <c:v>0.087524824918866</c:v>
                </c:pt>
                <c:pt idx="1195">
                  <c:v>0.087524824918866</c:v>
                </c:pt>
                <c:pt idx="1196">
                  <c:v>0.087524824918866</c:v>
                </c:pt>
                <c:pt idx="1197">
                  <c:v>0.087524824918866</c:v>
                </c:pt>
                <c:pt idx="1198">
                  <c:v>0.087524824918866</c:v>
                </c:pt>
                <c:pt idx="1199">
                  <c:v>0.087524824918866</c:v>
                </c:pt>
                <c:pt idx="1200">
                  <c:v>0.087524824918866</c:v>
                </c:pt>
                <c:pt idx="1201">
                  <c:v>0.087524824918866</c:v>
                </c:pt>
                <c:pt idx="1202">
                  <c:v>0.087524824918866</c:v>
                </c:pt>
                <c:pt idx="1203">
                  <c:v>0.087524824918866</c:v>
                </c:pt>
                <c:pt idx="1204">
                  <c:v>0.087524824918866</c:v>
                </c:pt>
                <c:pt idx="1205">
                  <c:v>0.087524824918866</c:v>
                </c:pt>
                <c:pt idx="1206">
                  <c:v>0.087524824918866</c:v>
                </c:pt>
                <c:pt idx="1207">
                  <c:v>0.087524824918866</c:v>
                </c:pt>
                <c:pt idx="1208">
                  <c:v>0.087524824918866</c:v>
                </c:pt>
                <c:pt idx="1209">
                  <c:v>0.087524824918866</c:v>
                </c:pt>
                <c:pt idx="1210">
                  <c:v>0.087524824918866</c:v>
                </c:pt>
                <c:pt idx="1211">
                  <c:v>0.087524824918866</c:v>
                </c:pt>
                <c:pt idx="1212">
                  <c:v>0.087524824918866</c:v>
                </c:pt>
                <c:pt idx="1213">
                  <c:v>0.087524824918866</c:v>
                </c:pt>
                <c:pt idx="1214">
                  <c:v>0.087524824918866</c:v>
                </c:pt>
                <c:pt idx="1215">
                  <c:v>0.087524824918866</c:v>
                </c:pt>
                <c:pt idx="1216">
                  <c:v>0.087524824918866</c:v>
                </c:pt>
                <c:pt idx="1217">
                  <c:v>0.087524824918866</c:v>
                </c:pt>
                <c:pt idx="1218">
                  <c:v>0.087524824918866</c:v>
                </c:pt>
                <c:pt idx="1219">
                  <c:v>0.087524824918866</c:v>
                </c:pt>
                <c:pt idx="1220">
                  <c:v>0.087524824918866</c:v>
                </c:pt>
                <c:pt idx="1221">
                  <c:v>0.087524824918866</c:v>
                </c:pt>
                <c:pt idx="1222">
                  <c:v>0.087524824918866</c:v>
                </c:pt>
                <c:pt idx="1223">
                  <c:v>0.087524824918866</c:v>
                </c:pt>
                <c:pt idx="1224">
                  <c:v>0.087524824918866</c:v>
                </c:pt>
                <c:pt idx="1225">
                  <c:v>0.087524824918866</c:v>
                </c:pt>
                <c:pt idx="1226">
                  <c:v>0.087524824918866</c:v>
                </c:pt>
                <c:pt idx="1227">
                  <c:v>0.087524824918866</c:v>
                </c:pt>
                <c:pt idx="1228">
                  <c:v>0.087524824918866</c:v>
                </c:pt>
                <c:pt idx="1229">
                  <c:v>0.087524824918866</c:v>
                </c:pt>
                <c:pt idx="1230">
                  <c:v>0.087524824918866</c:v>
                </c:pt>
                <c:pt idx="1231">
                  <c:v>0.087524824918866</c:v>
                </c:pt>
                <c:pt idx="1232">
                  <c:v>0.087524824918866</c:v>
                </c:pt>
                <c:pt idx="1233">
                  <c:v>0.087524824918866</c:v>
                </c:pt>
                <c:pt idx="1234">
                  <c:v>0.087524824918866</c:v>
                </c:pt>
                <c:pt idx="1235">
                  <c:v>0.087524824918866</c:v>
                </c:pt>
                <c:pt idx="1236">
                  <c:v>0.087524824918866</c:v>
                </c:pt>
                <c:pt idx="1237">
                  <c:v>0.087524824918866</c:v>
                </c:pt>
                <c:pt idx="1238">
                  <c:v>0.087524824918866</c:v>
                </c:pt>
                <c:pt idx="1239">
                  <c:v>0.087524824918866</c:v>
                </c:pt>
                <c:pt idx="1240">
                  <c:v>0.087524824918866</c:v>
                </c:pt>
                <c:pt idx="1241">
                  <c:v>0.087524824918866</c:v>
                </c:pt>
                <c:pt idx="1242">
                  <c:v>0.087524824918866</c:v>
                </c:pt>
                <c:pt idx="1243">
                  <c:v>0.087524824918866</c:v>
                </c:pt>
                <c:pt idx="1244">
                  <c:v>0.087524824918866</c:v>
                </c:pt>
                <c:pt idx="1245">
                  <c:v>0.087524824918866</c:v>
                </c:pt>
                <c:pt idx="1246">
                  <c:v>0.087524824918866</c:v>
                </c:pt>
                <c:pt idx="1247">
                  <c:v>0.087524824918866</c:v>
                </c:pt>
                <c:pt idx="1248">
                  <c:v>0.087524824918866</c:v>
                </c:pt>
                <c:pt idx="1249">
                  <c:v>0.087524824918866</c:v>
                </c:pt>
                <c:pt idx="1250">
                  <c:v>0.087524824918866</c:v>
                </c:pt>
                <c:pt idx="1251">
                  <c:v>0.087524824918866</c:v>
                </c:pt>
                <c:pt idx="1252">
                  <c:v>0.087524824918866</c:v>
                </c:pt>
                <c:pt idx="1253">
                  <c:v>0.087524824918866</c:v>
                </c:pt>
                <c:pt idx="1254">
                  <c:v>0.087524824918866</c:v>
                </c:pt>
                <c:pt idx="1255">
                  <c:v>0.087524824918866</c:v>
                </c:pt>
                <c:pt idx="1256">
                  <c:v>0.087524824918866</c:v>
                </c:pt>
                <c:pt idx="1257">
                  <c:v>0.087524824918866</c:v>
                </c:pt>
                <c:pt idx="1258">
                  <c:v>0.087524824918866</c:v>
                </c:pt>
                <c:pt idx="1259">
                  <c:v>0.087524824918866</c:v>
                </c:pt>
                <c:pt idx="1260">
                  <c:v>0.087524824918866</c:v>
                </c:pt>
                <c:pt idx="1261">
                  <c:v>0.087524824918866</c:v>
                </c:pt>
                <c:pt idx="1262">
                  <c:v>0.087524824918866</c:v>
                </c:pt>
                <c:pt idx="1263">
                  <c:v>0.087524824918866</c:v>
                </c:pt>
                <c:pt idx="1264">
                  <c:v>0.087524824918866</c:v>
                </c:pt>
                <c:pt idx="1265">
                  <c:v>0.087524824918866</c:v>
                </c:pt>
                <c:pt idx="1266">
                  <c:v>0.087524824918866</c:v>
                </c:pt>
                <c:pt idx="1267">
                  <c:v>0.087524824918866</c:v>
                </c:pt>
                <c:pt idx="1268">
                  <c:v>0.087524824918866</c:v>
                </c:pt>
                <c:pt idx="1269">
                  <c:v>0.087524824918866</c:v>
                </c:pt>
                <c:pt idx="1270">
                  <c:v>0.087524824918866</c:v>
                </c:pt>
                <c:pt idx="1271">
                  <c:v>0.087524824918866</c:v>
                </c:pt>
                <c:pt idx="1272">
                  <c:v>0.087524824918866</c:v>
                </c:pt>
                <c:pt idx="1273">
                  <c:v>0.087524824918866</c:v>
                </c:pt>
                <c:pt idx="1274">
                  <c:v>0.087524824918866</c:v>
                </c:pt>
                <c:pt idx="1275">
                  <c:v>0.087524824918866</c:v>
                </c:pt>
                <c:pt idx="1276">
                  <c:v>0.087524824918866</c:v>
                </c:pt>
                <c:pt idx="1277">
                  <c:v>0.087524824918866</c:v>
                </c:pt>
                <c:pt idx="1278">
                  <c:v>0.087524824918866</c:v>
                </c:pt>
                <c:pt idx="1279">
                  <c:v>0.087524824918866</c:v>
                </c:pt>
                <c:pt idx="1280">
                  <c:v>0.087524824918866</c:v>
                </c:pt>
                <c:pt idx="1281">
                  <c:v>0.087524824918866</c:v>
                </c:pt>
                <c:pt idx="1282">
                  <c:v>0.087524824918866</c:v>
                </c:pt>
                <c:pt idx="1283">
                  <c:v>0.087524824918866</c:v>
                </c:pt>
                <c:pt idx="1284">
                  <c:v>0.087524824918866</c:v>
                </c:pt>
                <c:pt idx="1285">
                  <c:v>0.087524824918866</c:v>
                </c:pt>
                <c:pt idx="1286">
                  <c:v>0.087524824918866</c:v>
                </c:pt>
                <c:pt idx="1287">
                  <c:v>0.087524824918866</c:v>
                </c:pt>
                <c:pt idx="1288">
                  <c:v>0.087524824918866</c:v>
                </c:pt>
                <c:pt idx="1289">
                  <c:v>0.087524824918866</c:v>
                </c:pt>
                <c:pt idx="1290">
                  <c:v>0.087524824918866</c:v>
                </c:pt>
                <c:pt idx="1291">
                  <c:v>0.087524824918866</c:v>
                </c:pt>
                <c:pt idx="1292">
                  <c:v>0.087524824918866</c:v>
                </c:pt>
                <c:pt idx="1293">
                  <c:v>0.087524824918866</c:v>
                </c:pt>
                <c:pt idx="1294">
                  <c:v>0.087524824918866</c:v>
                </c:pt>
                <c:pt idx="1295">
                  <c:v>0.087524824918866</c:v>
                </c:pt>
                <c:pt idx="1296">
                  <c:v>0.087524824918866</c:v>
                </c:pt>
                <c:pt idx="1297">
                  <c:v>0.087524824918866</c:v>
                </c:pt>
                <c:pt idx="1298">
                  <c:v>0.087524824918866</c:v>
                </c:pt>
                <c:pt idx="1299">
                  <c:v>0.087524824918866</c:v>
                </c:pt>
                <c:pt idx="1300">
                  <c:v>0.087524824918866</c:v>
                </c:pt>
                <c:pt idx="1301">
                  <c:v>0.087524824918866</c:v>
                </c:pt>
                <c:pt idx="1302">
                  <c:v>0.087524824918866</c:v>
                </c:pt>
                <c:pt idx="1303">
                  <c:v>0.087524824918866</c:v>
                </c:pt>
                <c:pt idx="1304">
                  <c:v>0.087524824918866</c:v>
                </c:pt>
                <c:pt idx="1305">
                  <c:v>0.087524824918866</c:v>
                </c:pt>
                <c:pt idx="1306">
                  <c:v>0.087524824918866</c:v>
                </c:pt>
                <c:pt idx="1307">
                  <c:v>0.087524824918866</c:v>
                </c:pt>
                <c:pt idx="1308">
                  <c:v>0.087524824918866</c:v>
                </c:pt>
                <c:pt idx="1309">
                  <c:v>0.087524824918866</c:v>
                </c:pt>
                <c:pt idx="1310">
                  <c:v>0.087524824918866</c:v>
                </c:pt>
                <c:pt idx="1311">
                  <c:v>0.087524824918866</c:v>
                </c:pt>
                <c:pt idx="1312">
                  <c:v>0.087524824918866</c:v>
                </c:pt>
                <c:pt idx="1313">
                  <c:v>0.087524824918866</c:v>
                </c:pt>
                <c:pt idx="1314">
                  <c:v>0.087524824918866</c:v>
                </c:pt>
                <c:pt idx="1315">
                  <c:v>0.087524824918866</c:v>
                </c:pt>
                <c:pt idx="1316">
                  <c:v>0.087524824918866</c:v>
                </c:pt>
                <c:pt idx="1317">
                  <c:v>0.087524824918866</c:v>
                </c:pt>
                <c:pt idx="1318">
                  <c:v>0.087524824918866</c:v>
                </c:pt>
                <c:pt idx="1319">
                  <c:v>0.087524824918866</c:v>
                </c:pt>
                <c:pt idx="1320">
                  <c:v>0.087524824918866</c:v>
                </c:pt>
                <c:pt idx="1321">
                  <c:v>0.087524824918866</c:v>
                </c:pt>
                <c:pt idx="1322">
                  <c:v>0.087524824918866</c:v>
                </c:pt>
                <c:pt idx="1323">
                  <c:v>0.087524824918866</c:v>
                </c:pt>
                <c:pt idx="1324">
                  <c:v>0.087524824918866</c:v>
                </c:pt>
                <c:pt idx="1325">
                  <c:v>0.087524824918866</c:v>
                </c:pt>
                <c:pt idx="1326">
                  <c:v>0.087524824918866</c:v>
                </c:pt>
                <c:pt idx="1327">
                  <c:v>0.087524824918866</c:v>
                </c:pt>
                <c:pt idx="1328">
                  <c:v>0.087524824918866</c:v>
                </c:pt>
                <c:pt idx="1329">
                  <c:v>0.087524824918866</c:v>
                </c:pt>
                <c:pt idx="1330">
                  <c:v>0.087524824918866</c:v>
                </c:pt>
                <c:pt idx="1331">
                  <c:v>0.087524824918866</c:v>
                </c:pt>
                <c:pt idx="1332">
                  <c:v>0.087524824918866</c:v>
                </c:pt>
                <c:pt idx="1333">
                  <c:v>0.087524824918866</c:v>
                </c:pt>
                <c:pt idx="1334">
                  <c:v>0.087524824918866</c:v>
                </c:pt>
                <c:pt idx="1335">
                  <c:v>0.087524824918866</c:v>
                </c:pt>
                <c:pt idx="1336">
                  <c:v>0.087524824918866</c:v>
                </c:pt>
                <c:pt idx="1337">
                  <c:v>0.087524824918866</c:v>
                </c:pt>
                <c:pt idx="1338">
                  <c:v>0.087524824918866</c:v>
                </c:pt>
                <c:pt idx="1339">
                  <c:v>0.087524824918866</c:v>
                </c:pt>
                <c:pt idx="1340">
                  <c:v>0.087524824918866</c:v>
                </c:pt>
                <c:pt idx="1341">
                  <c:v>0.087524824918866</c:v>
                </c:pt>
                <c:pt idx="1342">
                  <c:v>0.087524824918866</c:v>
                </c:pt>
                <c:pt idx="1343">
                  <c:v>0.087524824918866</c:v>
                </c:pt>
                <c:pt idx="1344">
                  <c:v>0.087524824918866</c:v>
                </c:pt>
                <c:pt idx="1345">
                  <c:v>0.087524824918866</c:v>
                </c:pt>
                <c:pt idx="1346">
                  <c:v>0.087524824918866</c:v>
                </c:pt>
                <c:pt idx="1347">
                  <c:v>0.087524824918866</c:v>
                </c:pt>
                <c:pt idx="1348">
                  <c:v>0.087524824918866</c:v>
                </c:pt>
                <c:pt idx="1349">
                  <c:v>0.087524824918866</c:v>
                </c:pt>
                <c:pt idx="1350">
                  <c:v>0.087524824918866</c:v>
                </c:pt>
                <c:pt idx="1351">
                  <c:v>0.087524824918866</c:v>
                </c:pt>
                <c:pt idx="1352">
                  <c:v>0.087524824918866</c:v>
                </c:pt>
                <c:pt idx="1353">
                  <c:v>0.087524824918866</c:v>
                </c:pt>
                <c:pt idx="1354">
                  <c:v>0.087524824918866</c:v>
                </c:pt>
                <c:pt idx="1355">
                  <c:v>0.087524824918866</c:v>
                </c:pt>
                <c:pt idx="1356">
                  <c:v>0.087524824918866</c:v>
                </c:pt>
                <c:pt idx="1357">
                  <c:v>0.087524824918866</c:v>
                </c:pt>
                <c:pt idx="1358">
                  <c:v>0.087524824918866</c:v>
                </c:pt>
                <c:pt idx="1359">
                  <c:v>0.087524824918866</c:v>
                </c:pt>
                <c:pt idx="1360">
                  <c:v>0.087524824918866</c:v>
                </c:pt>
                <c:pt idx="1361">
                  <c:v>0.087524824918866</c:v>
                </c:pt>
                <c:pt idx="1362">
                  <c:v>0.087524824918866</c:v>
                </c:pt>
                <c:pt idx="1363">
                  <c:v>0.087524824918866</c:v>
                </c:pt>
                <c:pt idx="1364">
                  <c:v>0.087524824918866</c:v>
                </c:pt>
                <c:pt idx="1365">
                  <c:v>0.087524824918866</c:v>
                </c:pt>
                <c:pt idx="1366">
                  <c:v>0.087524824918866</c:v>
                </c:pt>
                <c:pt idx="1367">
                  <c:v>0.087524824918866</c:v>
                </c:pt>
                <c:pt idx="1368">
                  <c:v>0.087524824918866</c:v>
                </c:pt>
                <c:pt idx="1369">
                  <c:v>0.087524824918866</c:v>
                </c:pt>
                <c:pt idx="1370">
                  <c:v>0.087524824918866</c:v>
                </c:pt>
                <c:pt idx="1371">
                  <c:v>0.087524824918866</c:v>
                </c:pt>
                <c:pt idx="1372">
                  <c:v>0.087524824918866</c:v>
                </c:pt>
                <c:pt idx="1373">
                  <c:v>0.087524824918866</c:v>
                </c:pt>
                <c:pt idx="1374">
                  <c:v>0.087524824918866</c:v>
                </c:pt>
                <c:pt idx="1375">
                  <c:v>0.087524824918866</c:v>
                </c:pt>
                <c:pt idx="1376">
                  <c:v>0.087524824918866</c:v>
                </c:pt>
                <c:pt idx="1377">
                  <c:v>0.087524824918866</c:v>
                </c:pt>
                <c:pt idx="1378">
                  <c:v>0.087524824918866</c:v>
                </c:pt>
                <c:pt idx="1379">
                  <c:v>0.087524824918866</c:v>
                </c:pt>
                <c:pt idx="1380">
                  <c:v>0.087524824918866</c:v>
                </c:pt>
                <c:pt idx="1381">
                  <c:v>0.087524824918866</c:v>
                </c:pt>
                <c:pt idx="1382">
                  <c:v>0.087524824918866</c:v>
                </c:pt>
                <c:pt idx="1383">
                  <c:v>0.087524824918866</c:v>
                </c:pt>
                <c:pt idx="1384">
                  <c:v>0.087524824918866</c:v>
                </c:pt>
                <c:pt idx="1385">
                  <c:v>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1E5-47AD-A43B-BC1B1A029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4394368"/>
        <c:axId val="1114218832"/>
      </c:scatterChart>
      <c:valAx>
        <c:axId val="1114394368"/>
        <c:scaling>
          <c:orientation val="minMax"/>
          <c:max val="8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crossAx val="1114218832"/>
        <c:crosses val="autoZero"/>
        <c:crossBetween val="midCat"/>
      </c:valAx>
      <c:valAx>
        <c:axId val="1114218832"/>
        <c:scaling>
          <c:orientation val="minMax"/>
          <c:max val="1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Probability of Survival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143943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HR=0·56 (95% CI 0·42–0·74)</a:t>
            </a:r>
          </a:p>
        </c:rich>
      </c:tx>
      <c:layout>
        <c:manualLayout>
          <c:xMode val="edge"/>
          <c:yMode val="edge"/>
          <c:x val="0.469918905880709"/>
          <c:y val="0.45896557852143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26005366661652"/>
          <c:y val="0.0279734949070399"/>
          <c:w val="0.869692508878494"/>
          <c:h val="0.83583907480315"/>
        </c:manualLayout>
      </c:layout>
      <c:scatterChart>
        <c:scatterStyle val="lineMarker"/>
        <c:varyColors val="0"/>
        <c:ser>
          <c:idx val="0"/>
          <c:order val="0"/>
          <c:tx>
            <c:strRef>
              <c:f>'DARA PFS_PSM'!$J$1</c:f>
              <c:strCache>
                <c:ptCount val="1"/>
                <c:pt idx="0">
                  <c:v>Daratumumab</c:v>
                </c:pt>
              </c:strCache>
            </c:strRef>
          </c:tx>
          <c:marker>
            <c:symbol val="none"/>
          </c:marker>
          <c:xVal>
            <c:numRef>
              <c:f>'DARA PFS_PSM'!$F$2:$F$792</c:f>
              <c:numCache>
                <c:formatCode>General</c:formatCode>
                <c:ptCount val="791"/>
                <c:pt idx="0">
                  <c:v>0.0</c:v>
                </c:pt>
                <c:pt idx="1">
                  <c:v>0.0328542094455852</c:v>
                </c:pt>
                <c:pt idx="2">
                  <c:v>0.0657084188911704</c:v>
                </c:pt>
                <c:pt idx="3">
                  <c:v>0.0985626283367557</c:v>
                </c:pt>
                <c:pt idx="4">
                  <c:v>0.131416837782341</c:v>
                </c:pt>
                <c:pt idx="5">
                  <c:v>0.164271047227926</c:v>
                </c:pt>
                <c:pt idx="6">
                  <c:v>0.197125256673511</c:v>
                </c:pt>
                <c:pt idx="7">
                  <c:v>0.229979466119097</c:v>
                </c:pt>
                <c:pt idx="8">
                  <c:v>0.262833675564682</c:v>
                </c:pt>
                <c:pt idx="9">
                  <c:v>0.295687885010267</c:v>
                </c:pt>
                <c:pt idx="10">
                  <c:v>0.328542094455852</c:v>
                </c:pt>
                <c:pt idx="11">
                  <c:v>0.361396303901437</c:v>
                </c:pt>
                <c:pt idx="12">
                  <c:v>0.394250513347023</c:v>
                </c:pt>
                <c:pt idx="13">
                  <c:v>0.427104722792608</c:v>
                </c:pt>
                <c:pt idx="14">
                  <c:v>0.459958932238193</c:v>
                </c:pt>
                <c:pt idx="15">
                  <c:v>0.492813141683778</c:v>
                </c:pt>
                <c:pt idx="16">
                  <c:v>0.525667351129363</c:v>
                </c:pt>
                <c:pt idx="17">
                  <c:v>0.558521560574949</c:v>
                </c:pt>
                <c:pt idx="18">
                  <c:v>0.591375770020534</c:v>
                </c:pt>
                <c:pt idx="19">
                  <c:v>0.624229979466119</c:v>
                </c:pt>
                <c:pt idx="20">
                  <c:v>0.657084188911704</c:v>
                </c:pt>
                <c:pt idx="21">
                  <c:v>0.68993839835729</c:v>
                </c:pt>
                <c:pt idx="22">
                  <c:v>0.722792607802875</c:v>
                </c:pt>
                <c:pt idx="23">
                  <c:v>0.75564681724846</c:v>
                </c:pt>
                <c:pt idx="24">
                  <c:v>0.788501026694045</c:v>
                </c:pt>
                <c:pt idx="25">
                  <c:v>0.82135523613963</c:v>
                </c:pt>
                <c:pt idx="26">
                  <c:v>0.854209445585216</c:v>
                </c:pt>
                <c:pt idx="27">
                  <c:v>0.887063655030801</c:v>
                </c:pt>
                <c:pt idx="28">
                  <c:v>0.919917864476386</c:v>
                </c:pt>
                <c:pt idx="29">
                  <c:v>0.952772073921971</c:v>
                </c:pt>
                <c:pt idx="30">
                  <c:v>0.985626283367556</c:v>
                </c:pt>
                <c:pt idx="31">
                  <c:v>1.018480492813142</c:v>
                </c:pt>
                <c:pt idx="32">
                  <c:v>1.051334702258727</c:v>
                </c:pt>
                <c:pt idx="33">
                  <c:v>1.084188911704312</c:v>
                </c:pt>
                <c:pt idx="34">
                  <c:v>1.117043121149898</c:v>
                </c:pt>
                <c:pt idx="35">
                  <c:v>1.149897330595482</c:v>
                </c:pt>
                <c:pt idx="36">
                  <c:v>1.182751540041068</c:v>
                </c:pt>
                <c:pt idx="37">
                  <c:v>1.215605749486653</c:v>
                </c:pt>
                <c:pt idx="38">
                  <c:v>1.248459958932238</c:v>
                </c:pt>
                <c:pt idx="39">
                  <c:v>1.281314168377823</c:v>
                </c:pt>
                <c:pt idx="40">
                  <c:v>1.314168377823409</c:v>
                </c:pt>
                <c:pt idx="41">
                  <c:v>1.347022587268994</c:v>
                </c:pt>
                <c:pt idx="42">
                  <c:v>1.379876796714579</c:v>
                </c:pt>
                <c:pt idx="43">
                  <c:v>1.412731006160164</c:v>
                </c:pt>
                <c:pt idx="44">
                  <c:v>1.44558521560575</c:v>
                </c:pt>
                <c:pt idx="45">
                  <c:v>1.478439425051335</c:v>
                </c:pt>
                <c:pt idx="46">
                  <c:v>1.51129363449692</c:v>
                </c:pt>
                <c:pt idx="47">
                  <c:v>1.544147843942506</c:v>
                </c:pt>
                <c:pt idx="48">
                  <c:v>1.57700205338809</c:v>
                </c:pt>
                <c:pt idx="49">
                  <c:v>1.609856262833675</c:v>
                </c:pt>
                <c:pt idx="50">
                  <c:v>1.642710472279261</c:v>
                </c:pt>
                <c:pt idx="51">
                  <c:v>1.675564681724846</c:v>
                </c:pt>
                <c:pt idx="52">
                  <c:v>1.708418891170431</c:v>
                </c:pt>
                <c:pt idx="53">
                  <c:v>1.741273100616017</c:v>
                </c:pt>
                <c:pt idx="54">
                  <c:v>1.774127310061602</c:v>
                </c:pt>
                <c:pt idx="55">
                  <c:v>1.806981519507187</c:v>
                </c:pt>
                <c:pt idx="56">
                  <c:v>1.839835728952772</c:v>
                </c:pt>
                <c:pt idx="57">
                  <c:v>1.872689938398358</c:v>
                </c:pt>
                <c:pt idx="58">
                  <c:v>1.905544147843942</c:v>
                </c:pt>
                <c:pt idx="59">
                  <c:v>1.938398357289526</c:v>
                </c:pt>
                <c:pt idx="60">
                  <c:v>1.971252566735113</c:v>
                </c:pt>
                <c:pt idx="61">
                  <c:v>2.004106776180698</c:v>
                </c:pt>
                <c:pt idx="62">
                  <c:v>2.036960985626282</c:v>
                </c:pt>
                <c:pt idx="63">
                  <c:v>2.069815195071858</c:v>
                </c:pt>
                <c:pt idx="64">
                  <c:v>2.102669404517454</c:v>
                </c:pt>
                <c:pt idx="65">
                  <c:v>2.135523613963039</c:v>
                </c:pt>
                <c:pt idx="66">
                  <c:v>2.168377823408624</c:v>
                </c:pt>
                <c:pt idx="67">
                  <c:v>2.20123203285421</c:v>
                </c:pt>
                <c:pt idx="68">
                  <c:v>2.234086242299795</c:v>
                </c:pt>
                <c:pt idx="69">
                  <c:v>2.26694045174538</c:v>
                </c:pt>
                <c:pt idx="70">
                  <c:v>2.299794661190965</c:v>
                </c:pt>
                <c:pt idx="71">
                  <c:v>2.332648870636536</c:v>
                </c:pt>
                <c:pt idx="72">
                  <c:v>2.365503080082135</c:v>
                </c:pt>
                <c:pt idx="73">
                  <c:v>2.398357289527721</c:v>
                </c:pt>
                <c:pt idx="74">
                  <c:v>2.431211498973306</c:v>
                </c:pt>
                <c:pt idx="75">
                  <c:v>2.464065708418891</c:v>
                </c:pt>
                <c:pt idx="76">
                  <c:v>2.496919917864476</c:v>
                </c:pt>
                <c:pt idx="77">
                  <c:v>2.529774127310062</c:v>
                </c:pt>
                <c:pt idx="78">
                  <c:v>2.562628336755646</c:v>
                </c:pt>
                <c:pt idx="79">
                  <c:v>2.595482546201232</c:v>
                </c:pt>
                <c:pt idx="80">
                  <c:v>2.628336755646817</c:v>
                </c:pt>
                <c:pt idx="81">
                  <c:v>2.661190965092403</c:v>
                </c:pt>
                <c:pt idx="82">
                  <c:v>2.694045174537987</c:v>
                </c:pt>
                <c:pt idx="83">
                  <c:v>2.726899383983573</c:v>
                </c:pt>
                <c:pt idx="84">
                  <c:v>2.759753593429158</c:v>
                </c:pt>
                <c:pt idx="85">
                  <c:v>2.792607802874743</c:v>
                </c:pt>
                <c:pt idx="86">
                  <c:v>2.825462012320329</c:v>
                </c:pt>
                <c:pt idx="87">
                  <c:v>2.858316221765914</c:v>
                </c:pt>
                <c:pt idx="88">
                  <c:v>2.891170431211499</c:v>
                </c:pt>
                <c:pt idx="89">
                  <c:v>2.924024640657084</c:v>
                </c:pt>
                <c:pt idx="90">
                  <c:v>2.956878850102667</c:v>
                </c:pt>
                <c:pt idx="91">
                  <c:v>2.989733059548254</c:v>
                </c:pt>
                <c:pt idx="92">
                  <c:v>3.02258726899384</c:v>
                </c:pt>
                <c:pt idx="93">
                  <c:v>3.055441478439425</c:v>
                </c:pt>
                <c:pt idx="94">
                  <c:v>3.088295687885011</c:v>
                </c:pt>
                <c:pt idx="95">
                  <c:v>3.121149897330596</c:v>
                </c:pt>
                <c:pt idx="96">
                  <c:v>3.154004106776181</c:v>
                </c:pt>
                <c:pt idx="97">
                  <c:v>3.186858316221762</c:v>
                </c:pt>
                <c:pt idx="98">
                  <c:v>3.219712525667351</c:v>
                </c:pt>
                <c:pt idx="99">
                  <c:v>3.252566735112937</c:v>
                </c:pt>
                <c:pt idx="100">
                  <c:v>3.285420944558521</c:v>
                </c:pt>
                <c:pt idx="101">
                  <c:v>3.318275154004096</c:v>
                </c:pt>
                <c:pt idx="102">
                  <c:v>3.351129363449691</c:v>
                </c:pt>
                <c:pt idx="103">
                  <c:v>3.383983572895277</c:v>
                </c:pt>
                <c:pt idx="104">
                  <c:v>3.416837782340862</c:v>
                </c:pt>
                <c:pt idx="105">
                  <c:v>3.449691991786448</c:v>
                </c:pt>
                <c:pt idx="106">
                  <c:v>3.482546201232033</c:v>
                </c:pt>
                <c:pt idx="107">
                  <c:v>3.515400410677618</c:v>
                </c:pt>
                <c:pt idx="108">
                  <c:v>3.548254620123203</c:v>
                </c:pt>
                <c:pt idx="109">
                  <c:v>3.581108829568786</c:v>
                </c:pt>
                <c:pt idx="110">
                  <c:v>3.613963039014373</c:v>
                </c:pt>
                <c:pt idx="111">
                  <c:v>3.64681724845996</c:v>
                </c:pt>
                <c:pt idx="112">
                  <c:v>3.679671457905544</c:v>
                </c:pt>
                <c:pt idx="113">
                  <c:v>3.712525667351129</c:v>
                </c:pt>
                <c:pt idx="114">
                  <c:v>3.745379876796715</c:v>
                </c:pt>
                <c:pt idx="115">
                  <c:v>3.7782340862423</c:v>
                </c:pt>
                <c:pt idx="116">
                  <c:v>3.811088295687878</c:v>
                </c:pt>
                <c:pt idx="117">
                  <c:v>3.843942505133469</c:v>
                </c:pt>
                <c:pt idx="118">
                  <c:v>3.876796714579055</c:v>
                </c:pt>
                <c:pt idx="119">
                  <c:v>3.909650924024636</c:v>
                </c:pt>
                <c:pt idx="120">
                  <c:v>3.942505133470207</c:v>
                </c:pt>
                <c:pt idx="121">
                  <c:v>3.975359342915811</c:v>
                </c:pt>
                <c:pt idx="122">
                  <c:v>4.008213552361396</c:v>
                </c:pt>
                <c:pt idx="123">
                  <c:v>4.041067761806982</c:v>
                </c:pt>
                <c:pt idx="124">
                  <c:v>4.073921971252567</c:v>
                </c:pt>
                <c:pt idx="125">
                  <c:v>4.106776180698152</c:v>
                </c:pt>
                <c:pt idx="126">
                  <c:v>4.139630390143738</c:v>
                </c:pt>
                <c:pt idx="127">
                  <c:v>4.172484599589302</c:v>
                </c:pt>
                <c:pt idx="128">
                  <c:v>4.205338809034908</c:v>
                </c:pt>
                <c:pt idx="129">
                  <c:v>4.238193018480493</c:v>
                </c:pt>
                <c:pt idx="130">
                  <c:v>4.271047227926077</c:v>
                </c:pt>
                <c:pt idx="131">
                  <c:v>4.303901437371663</c:v>
                </c:pt>
                <c:pt idx="132">
                  <c:v>4.336755646817235</c:v>
                </c:pt>
                <c:pt idx="133">
                  <c:v>4.369609856262834</c:v>
                </c:pt>
                <c:pt idx="134">
                  <c:v>4.402464065708418</c:v>
                </c:pt>
                <c:pt idx="135">
                  <c:v>4.435318275154004</c:v>
                </c:pt>
                <c:pt idx="136">
                  <c:v>4.46817248459959</c:v>
                </c:pt>
                <c:pt idx="137">
                  <c:v>4.50102669404518</c:v>
                </c:pt>
                <c:pt idx="138">
                  <c:v>4.533880903490759</c:v>
                </c:pt>
                <c:pt idx="139">
                  <c:v>4.566735112936345</c:v>
                </c:pt>
                <c:pt idx="140">
                  <c:v>4.59958932238193</c:v>
                </c:pt>
                <c:pt idx="141">
                  <c:v>4.632443531827516</c:v>
                </c:pt>
                <c:pt idx="142">
                  <c:v>4.665297741273101</c:v>
                </c:pt>
                <c:pt idx="143">
                  <c:v>4.698151950718675</c:v>
                </c:pt>
                <c:pt idx="144">
                  <c:v>4.731006160164271</c:v>
                </c:pt>
                <c:pt idx="145">
                  <c:v>4.763860369609856</c:v>
                </c:pt>
                <c:pt idx="146">
                  <c:v>4.796714579055406</c:v>
                </c:pt>
                <c:pt idx="147">
                  <c:v>4.829568788501028</c:v>
                </c:pt>
                <c:pt idx="148">
                  <c:v>4.862422997946608</c:v>
                </c:pt>
                <c:pt idx="149">
                  <c:v>4.895277207392198</c:v>
                </c:pt>
                <c:pt idx="150">
                  <c:v>4.928131416837775</c:v>
                </c:pt>
                <c:pt idx="151">
                  <c:v>4.960985626283366</c:v>
                </c:pt>
                <c:pt idx="152">
                  <c:v>4.993839835728949</c:v>
                </c:pt>
                <c:pt idx="153">
                  <c:v>5.026694045174538</c:v>
                </c:pt>
                <c:pt idx="154">
                  <c:v>5.059548254620128</c:v>
                </c:pt>
                <c:pt idx="155">
                  <c:v>5.092402464065707</c:v>
                </c:pt>
                <c:pt idx="156">
                  <c:v>5.125256673511275</c:v>
                </c:pt>
                <c:pt idx="157">
                  <c:v>5.158110882956869</c:v>
                </c:pt>
                <c:pt idx="158">
                  <c:v>5.190965092402464</c:v>
                </c:pt>
                <c:pt idx="159">
                  <c:v>5.223819301848049</c:v>
                </c:pt>
                <c:pt idx="160">
                  <c:v>5.25667351129364</c:v>
                </c:pt>
                <c:pt idx="161">
                  <c:v>5.28952772073922</c:v>
                </c:pt>
                <c:pt idx="162">
                  <c:v>5.322381930184806</c:v>
                </c:pt>
                <c:pt idx="163">
                  <c:v>5.35523613963039</c:v>
                </c:pt>
                <c:pt idx="164">
                  <c:v>5.388090349075965</c:v>
                </c:pt>
                <c:pt idx="165">
                  <c:v>5.420944558521537</c:v>
                </c:pt>
                <c:pt idx="166">
                  <c:v>5.453798767967146</c:v>
                </c:pt>
                <c:pt idx="167">
                  <c:v>5.486652977412732</c:v>
                </c:pt>
                <c:pt idx="168">
                  <c:v>5.519507186858316</c:v>
                </c:pt>
                <c:pt idx="169">
                  <c:v>5.552361396303901</c:v>
                </c:pt>
                <c:pt idx="170">
                  <c:v>5.585215605749486</c:v>
                </c:pt>
                <c:pt idx="171">
                  <c:v>5.618069815195072</c:v>
                </c:pt>
                <c:pt idx="172">
                  <c:v>5.650924024640655</c:v>
                </c:pt>
                <c:pt idx="173">
                  <c:v>5.683778234086239</c:v>
                </c:pt>
                <c:pt idx="174">
                  <c:v>5.71663244353183</c:v>
                </c:pt>
                <c:pt idx="175">
                  <c:v>5.749486652977405</c:v>
                </c:pt>
                <c:pt idx="176">
                  <c:v>5.782340862422997</c:v>
                </c:pt>
                <c:pt idx="177">
                  <c:v>5.815195071868564</c:v>
                </c:pt>
                <c:pt idx="178">
                  <c:v>5.84804928131417</c:v>
                </c:pt>
                <c:pt idx="179">
                  <c:v>5.880903490759754</c:v>
                </c:pt>
                <c:pt idx="180">
                  <c:v>5.91375770020534</c:v>
                </c:pt>
                <c:pt idx="181">
                  <c:v>5.946611909650925</c:v>
                </c:pt>
                <c:pt idx="182">
                  <c:v>5.97946611909651</c:v>
                </c:pt>
                <c:pt idx="183">
                  <c:v>6.012320328542089</c:v>
                </c:pt>
                <c:pt idx="184">
                  <c:v>6.045174537987664</c:v>
                </c:pt>
                <c:pt idx="185">
                  <c:v>6.078028747433267</c:v>
                </c:pt>
                <c:pt idx="186">
                  <c:v>6.110882956878827</c:v>
                </c:pt>
                <c:pt idx="187">
                  <c:v>6.143737166324435</c:v>
                </c:pt>
                <c:pt idx="188">
                  <c:v>6.176591375770022</c:v>
                </c:pt>
                <c:pt idx="189">
                  <c:v>6.209445585215608</c:v>
                </c:pt>
                <c:pt idx="190">
                  <c:v>6.2422997946612</c:v>
                </c:pt>
                <c:pt idx="191">
                  <c:v>6.275154004106777</c:v>
                </c:pt>
                <c:pt idx="192">
                  <c:v>6.308008213552362</c:v>
                </c:pt>
                <c:pt idx="193">
                  <c:v>6.340862422997946</c:v>
                </c:pt>
                <c:pt idx="194">
                  <c:v>6.373716632443531</c:v>
                </c:pt>
                <c:pt idx="195">
                  <c:v>6.406570841889117</c:v>
                </c:pt>
                <c:pt idx="196">
                  <c:v>6.439425051334702</c:v>
                </c:pt>
                <c:pt idx="197">
                  <c:v>6.472279260780287</c:v>
                </c:pt>
                <c:pt idx="198">
                  <c:v>6.505133470225871</c:v>
                </c:pt>
                <c:pt idx="199">
                  <c:v>6.537987679671431</c:v>
                </c:pt>
                <c:pt idx="200">
                  <c:v>6.570841889117043</c:v>
                </c:pt>
                <c:pt idx="201">
                  <c:v>6.60369609856263</c:v>
                </c:pt>
                <c:pt idx="202">
                  <c:v>6.636550308008195</c:v>
                </c:pt>
                <c:pt idx="203">
                  <c:v>6.669404517453773</c:v>
                </c:pt>
                <c:pt idx="204">
                  <c:v>6.702258726899384</c:v>
                </c:pt>
                <c:pt idx="205">
                  <c:v>6.735112936344969</c:v>
                </c:pt>
                <c:pt idx="206">
                  <c:v>6.767967145790554</c:v>
                </c:pt>
                <c:pt idx="207">
                  <c:v>6.80082135523614</c:v>
                </c:pt>
                <c:pt idx="208">
                  <c:v>6.833675564681725</c:v>
                </c:pt>
                <c:pt idx="209">
                  <c:v>6.86652977412731</c:v>
                </c:pt>
                <c:pt idx="210">
                  <c:v>6.899383983572897</c:v>
                </c:pt>
                <c:pt idx="211">
                  <c:v>6.932238193018481</c:v>
                </c:pt>
                <c:pt idx="212">
                  <c:v>6.96509240246407</c:v>
                </c:pt>
                <c:pt idx="213">
                  <c:v>6.997946611909651</c:v>
                </c:pt>
                <c:pt idx="214">
                  <c:v>7.030800821355236</c:v>
                </c:pt>
                <c:pt idx="215">
                  <c:v>7.063655030800822</c:v>
                </c:pt>
                <c:pt idx="216">
                  <c:v>7.096509240246389</c:v>
                </c:pt>
                <c:pt idx="217">
                  <c:v>7.129363449691992</c:v>
                </c:pt>
                <c:pt idx="218">
                  <c:v>7.162217659137553</c:v>
                </c:pt>
                <c:pt idx="219">
                  <c:v>7.195071868583144</c:v>
                </c:pt>
                <c:pt idx="220">
                  <c:v>7.227926078028721</c:v>
                </c:pt>
                <c:pt idx="221">
                  <c:v>7.260780287474333</c:v>
                </c:pt>
                <c:pt idx="222">
                  <c:v>7.293634496919918</c:v>
                </c:pt>
                <c:pt idx="223">
                  <c:v>7.326488706365474</c:v>
                </c:pt>
                <c:pt idx="224">
                  <c:v>7.359342915811088</c:v>
                </c:pt>
                <c:pt idx="225">
                  <c:v>7.392197125256674</c:v>
                </c:pt>
                <c:pt idx="226">
                  <c:v>7.425051334702259</c:v>
                </c:pt>
                <c:pt idx="227">
                  <c:v>7.457905544147835</c:v>
                </c:pt>
                <c:pt idx="228">
                  <c:v>7.49075975359343</c:v>
                </c:pt>
                <c:pt idx="229">
                  <c:v>7.523613963039015</c:v>
                </c:pt>
                <c:pt idx="230">
                  <c:v>7.5564681724846</c:v>
                </c:pt>
                <c:pt idx="231">
                  <c:v>7.58932238193019</c:v>
                </c:pt>
                <c:pt idx="232">
                  <c:v>7.622176591375737</c:v>
                </c:pt>
                <c:pt idx="233">
                  <c:v>7.655030800821335</c:v>
                </c:pt>
                <c:pt idx="234">
                  <c:v>7.687885010266906</c:v>
                </c:pt>
                <c:pt idx="235">
                  <c:v>7.720739219712526</c:v>
                </c:pt>
                <c:pt idx="236">
                  <c:v>7.75359342915811</c:v>
                </c:pt>
                <c:pt idx="237">
                  <c:v>7.786447638603695</c:v>
                </c:pt>
                <c:pt idx="238">
                  <c:v>7.819301848049275</c:v>
                </c:pt>
                <c:pt idx="239">
                  <c:v>7.852156057494867</c:v>
                </c:pt>
                <c:pt idx="240">
                  <c:v>7.885010266940419</c:v>
                </c:pt>
                <c:pt idx="241">
                  <c:v>7.917864476386026</c:v>
                </c:pt>
                <c:pt idx="242">
                  <c:v>7.95071868583163</c:v>
                </c:pt>
                <c:pt idx="243">
                  <c:v>7.983572895277208</c:v>
                </c:pt>
                <c:pt idx="244">
                  <c:v>8.016427104722792</c:v>
                </c:pt>
                <c:pt idx="245">
                  <c:v>8.049281314168377</c:v>
                </c:pt>
                <c:pt idx="246">
                  <c:v>8.08213552361397</c:v>
                </c:pt>
                <c:pt idx="247">
                  <c:v>8.114989733059548</c:v>
                </c:pt>
                <c:pt idx="248">
                  <c:v>8.147843942505098</c:v>
                </c:pt>
                <c:pt idx="249">
                  <c:v>8.180698151950718</c:v>
                </c:pt>
                <c:pt idx="250">
                  <c:v>8.213552361396303</c:v>
                </c:pt>
                <c:pt idx="251">
                  <c:v>8.24640657084189</c:v>
                </c:pt>
                <c:pt idx="252">
                  <c:v>8.279260780287441</c:v>
                </c:pt>
                <c:pt idx="253">
                  <c:v>8.31211498973306</c:v>
                </c:pt>
                <c:pt idx="254">
                  <c:v>8.344969199178644</c:v>
                </c:pt>
                <c:pt idx="255">
                  <c:v>8.37782340862423</c:v>
                </c:pt>
                <c:pt idx="256">
                  <c:v>8.41067761806982</c:v>
                </c:pt>
                <c:pt idx="257">
                  <c:v>8.4435318275154</c:v>
                </c:pt>
                <c:pt idx="258">
                  <c:v>8.47638603696099</c:v>
                </c:pt>
                <c:pt idx="259">
                  <c:v>8.50924024640657</c:v>
                </c:pt>
                <c:pt idx="260">
                  <c:v>8.542094455852153</c:v>
                </c:pt>
                <c:pt idx="261">
                  <c:v>8.574948665297741</c:v>
                </c:pt>
                <c:pt idx="262">
                  <c:v>8.607802874743326</c:v>
                </c:pt>
                <c:pt idx="263">
                  <c:v>8.640657084188912</c:v>
                </c:pt>
                <c:pt idx="264">
                  <c:v>8.673511293634497</c:v>
                </c:pt>
                <c:pt idx="265">
                  <c:v>8.706365503080068</c:v>
                </c:pt>
                <c:pt idx="266">
                  <c:v>8.739219712525667</c:v>
                </c:pt>
                <c:pt idx="267">
                  <c:v>8.772073921971248</c:v>
                </c:pt>
                <c:pt idx="268">
                  <c:v>8.804928131416803</c:v>
                </c:pt>
                <c:pt idx="269">
                  <c:v>8.837782340862423</c:v>
                </c:pt>
                <c:pt idx="270">
                  <c:v>8.87063655030801</c:v>
                </c:pt>
                <c:pt idx="271">
                  <c:v>8.903490759753594</c:v>
                </c:pt>
                <c:pt idx="272">
                  <c:v>8.936344969199178</c:v>
                </c:pt>
                <c:pt idx="273">
                  <c:v>8.96919917864477</c:v>
                </c:pt>
                <c:pt idx="274">
                  <c:v>9.00205338809035</c:v>
                </c:pt>
                <c:pt idx="275">
                  <c:v>9.034907597535934</c:v>
                </c:pt>
                <c:pt idx="276">
                  <c:v>9.067761806981517</c:v>
                </c:pt>
                <c:pt idx="277">
                  <c:v>9.10061601642711</c:v>
                </c:pt>
                <c:pt idx="278">
                  <c:v>9.13347022587269</c:v>
                </c:pt>
                <c:pt idx="279">
                  <c:v>9.166324435318275</c:v>
                </c:pt>
                <c:pt idx="280">
                  <c:v>9.199178644763823</c:v>
                </c:pt>
                <c:pt idx="281">
                  <c:v>9.23203285420945</c:v>
                </c:pt>
                <c:pt idx="282">
                  <c:v>9.264887063655031</c:v>
                </c:pt>
                <c:pt idx="283">
                  <c:v>9.297741273100616</c:v>
                </c:pt>
                <c:pt idx="284">
                  <c:v>9.330595482546202</c:v>
                </c:pt>
                <c:pt idx="285">
                  <c:v>9.36344969199179</c:v>
                </c:pt>
                <c:pt idx="286">
                  <c:v>9.396303901437368</c:v>
                </c:pt>
                <c:pt idx="287">
                  <c:v>9.429158110882955</c:v>
                </c:pt>
                <c:pt idx="288">
                  <c:v>9.462012320328552</c:v>
                </c:pt>
                <c:pt idx="289">
                  <c:v>9.494866529774125</c:v>
                </c:pt>
                <c:pt idx="290">
                  <c:v>9.527720739219711</c:v>
                </c:pt>
                <c:pt idx="291">
                  <c:v>9.5605749486653</c:v>
                </c:pt>
                <c:pt idx="292">
                  <c:v>9.593429158110883</c:v>
                </c:pt>
                <c:pt idx="293">
                  <c:v>9.626283367556468</c:v>
                </c:pt>
                <c:pt idx="294">
                  <c:v>9.65913757700206</c:v>
                </c:pt>
                <c:pt idx="295">
                  <c:v>9.691991786447618</c:v>
                </c:pt>
                <c:pt idx="296">
                  <c:v>9.724845995893218</c:v>
                </c:pt>
                <c:pt idx="297">
                  <c:v>9.75770020533881</c:v>
                </c:pt>
                <c:pt idx="298">
                  <c:v>9.7905544147844</c:v>
                </c:pt>
                <c:pt idx="299">
                  <c:v>9.82340862422998</c:v>
                </c:pt>
                <c:pt idx="300">
                  <c:v>9.85626283367557</c:v>
                </c:pt>
                <c:pt idx="301">
                  <c:v>9.889117043121151</c:v>
                </c:pt>
                <c:pt idx="302">
                  <c:v>9.921971252566733</c:v>
                </c:pt>
                <c:pt idx="303">
                  <c:v>9.954825462012302</c:v>
                </c:pt>
                <c:pt idx="304">
                  <c:v>9.987679671457906</c:v>
                </c:pt>
                <c:pt idx="305">
                  <c:v>10.0205338809035</c:v>
                </c:pt>
                <c:pt idx="306">
                  <c:v>10.05338809034908</c:v>
                </c:pt>
                <c:pt idx="307">
                  <c:v>10.08624229979466</c:v>
                </c:pt>
                <c:pt idx="308">
                  <c:v>10.11909650924025</c:v>
                </c:pt>
                <c:pt idx="309">
                  <c:v>10.15195071868583</c:v>
                </c:pt>
                <c:pt idx="310">
                  <c:v>10.18480492813142</c:v>
                </c:pt>
                <c:pt idx="311">
                  <c:v>10.217659137577</c:v>
                </c:pt>
                <c:pt idx="312">
                  <c:v>10.25051334702258</c:v>
                </c:pt>
                <c:pt idx="313">
                  <c:v>10.28336755646817</c:v>
                </c:pt>
                <c:pt idx="314">
                  <c:v>10.31622176591376</c:v>
                </c:pt>
                <c:pt idx="315">
                  <c:v>10.34907597535934</c:v>
                </c:pt>
                <c:pt idx="316">
                  <c:v>10.38193018480493</c:v>
                </c:pt>
                <c:pt idx="317">
                  <c:v>10.41478439425051</c:v>
                </c:pt>
                <c:pt idx="318">
                  <c:v>10.4476386036961</c:v>
                </c:pt>
                <c:pt idx="319">
                  <c:v>10.4804928131417</c:v>
                </c:pt>
                <c:pt idx="320">
                  <c:v>10.51334702258727</c:v>
                </c:pt>
                <c:pt idx="321">
                  <c:v>10.54620123203285</c:v>
                </c:pt>
                <c:pt idx="322">
                  <c:v>10.57905544147844</c:v>
                </c:pt>
                <c:pt idx="323">
                  <c:v>10.61190965092402</c:v>
                </c:pt>
                <c:pt idx="324">
                  <c:v>10.64476386036961</c:v>
                </c:pt>
                <c:pt idx="325">
                  <c:v>10.67761806981519</c:v>
                </c:pt>
                <c:pt idx="326">
                  <c:v>10.71047227926078</c:v>
                </c:pt>
                <c:pt idx="327">
                  <c:v>10.74332648870636</c:v>
                </c:pt>
                <c:pt idx="328">
                  <c:v>10.77618069815195</c:v>
                </c:pt>
                <c:pt idx="329">
                  <c:v>10.80903490759754</c:v>
                </c:pt>
                <c:pt idx="330">
                  <c:v>10.84188911704312</c:v>
                </c:pt>
                <c:pt idx="331">
                  <c:v>10.87474332648871</c:v>
                </c:pt>
                <c:pt idx="332">
                  <c:v>10.9075975359343</c:v>
                </c:pt>
                <c:pt idx="333">
                  <c:v>10.94045174537987</c:v>
                </c:pt>
                <c:pt idx="334">
                  <c:v>10.97330595482546</c:v>
                </c:pt>
                <c:pt idx="335">
                  <c:v>11.00616016427105</c:v>
                </c:pt>
                <c:pt idx="336">
                  <c:v>11.03901437371663</c:v>
                </c:pt>
                <c:pt idx="337">
                  <c:v>11.07186858316222</c:v>
                </c:pt>
                <c:pt idx="338">
                  <c:v>11.1047227926078</c:v>
                </c:pt>
                <c:pt idx="339">
                  <c:v>11.13757700205339</c:v>
                </c:pt>
                <c:pt idx="340">
                  <c:v>11.17043121149897</c:v>
                </c:pt>
                <c:pt idx="341">
                  <c:v>11.20328542094456</c:v>
                </c:pt>
                <c:pt idx="342">
                  <c:v>11.23613963039014</c:v>
                </c:pt>
                <c:pt idx="343">
                  <c:v>11.26899383983573</c:v>
                </c:pt>
                <c:pt idx="344">
                  <c:v>11.30184804928132</c:v>
                </c:pt>
                <c:pt idx="345">
                  <c:v>11.3347022587269</c:v>
                </c:pt>
                <c:pt idx="346">
                  <c:v>11.36755646817248</c:v>
                </c:pt>
                <c:pt idx="347">
                  <c:v>11.40041067761807</c:v>
                </c:pt>
                <c:pt idx="348">
                  <c:v>11.43326488706366</c:v>
                </c:pt>
                <c:pt idx="349">
                  <c:v>11.46611909650925</c:v>
                </c:pt>
                <c:pt idx="350">
                  <c:v>11.49897330595482</c:v>
                </c:pt>
                <c:pt idx="351">
                  <c:v>11.53182751540041</c:v>
                </c:pt>
                <c:pt idx="352">
                  <c:v>11.564681724846</c:v>
                </c:pt>
                <c:pt idx="353">
                  <c:v>11.59753593429158</c:v>
                </c:pt>
                <c:pt idx="354">
                  <c:v>11.63039014373716</c:v>
                </c:pt>
                <c:pt idx="355">
                  <c:v>11.66324435318275</c:v>
                </c:pt>
                <c:pt idx="356">
                  <c:v>11.69609856262834</c:v>
                </c:pt>
                <c:pt idx="357">
                  <c:v>11.72895277207392</c:v>
                </c:pt>
                <c:pt idx="358">
                  <c:v>11.76180698151951</c:v>
                </c:pt>
                <c:pt idx="359">
                  <c:v>11.79466119096509</c:v>
                </c:pt>
                <c:pt idx="360">
                  <c:v>11.82751540041068</c:v>
                </c:pt>
                <c:pt idx="361">
                  <c:v>11.86036960985627</c:v>
                </c:pt>
                <c:pt idx="362">
                  <c:v>11.89322381930185</c:v>
                </c:pt>
                <c:pt idx="363">
                  <c:v>11.92607802874743</c:v>
                </c:pt>
                <c:pt idx="364">
                  <c:v>11.95893223819302</c:v>
                </c:pt>
                <c:pt idx="365">
                  <c:v>11.9917864476386</c:v>
                </c:pt>
                <c:pt idx="366">
                  <c:v>12.0246406570842</c:v>
                </c:pt>
                <c:pt idx="367">
                  <c:v>12.05749486652978</c:v>
                </c:pt>
                <c:pt idx="368">
                  <c:v>12.09034907597536</c:v>
                </c:pt>
                <c:pt idx="369">
                  <c:v>12.12320328542095</c:v>
                </c:pt>
                <c:pt idx="370">
                  <c:v>12.15605749486653</c:v>
                </c:pt>
                <c:pt idx="371">
                  <c:v>12.18891170431211</c:v>
                </c:pt>
                <c:pt idx="372">
                  <c:v>12.2217659137577</c:v>
                </c:pt>
                <c:pt idx="373">
                  <c:v>12.25462012320328</c:v>
                </c:pt>
                <c:pt idx="374">
                  <c:v>12.28747433264887</c:v>
                </c:pt>
                <c:pt idx="375">
                  <c:v>12.32032854209445</c:v>
                </c:pt>
                <c:pt idx="376">
                  <c:v>12.35318275154005</c:v>
                </c:pt>
                <c:pt idx="377">
                  <c:v>12.38603696098563</c:v>
                </c:pt>
                <c:pt idx="378">
                  <c:v>12.41889117043121</c:v>
                </c:pt>
                <c:pt idx="379">
                  <c:v>12.4517453798768</c:v>
                </c:pt>
                <c:pt idx="380">
                  <c:v>12.48459958932238</c:v>
                </c:pt>
                <c:pt idx="381">
                  <c:v>12.51745379876797</c:v>
                </c:pt>
                <c:pt idx="382">
                  <c:v>12.55030800821355</c:v>
                </c:pt>
                <c:pt idx="383">
                  <c:v>12.58316221765914</c:v>
                </c:pt>
                <c:pt idx="384">
                  <c:v>12.61601642710472</c:v>
                </c:pt>
                <c:pt idx="385">
                  <c:v>12.64887063655031</c:v>
                </c:pt>
                <c:pt idx="386">
                  <c:v>12.68172484599589</c:v>
                </c:pt>
                <c:pt idx="387">
                  <c:v>12.71457905544148</c:v>
                </c:pt>
                <c:pt idx="388">
                  <c:v>12.74743326488706</c:v>
                </c:pt>
                <c:pt idx="389">
                  <c:v>12.78028747433265</c:v>
                </c:pt>
                <c:pt idx="390">
                  <c:v>12.81314168377823</c:v>
                </c:pt>
                <c:pt idx="391">
                  <c:v>12.84599589322382</c:v>
                </c:pt>
                <c:pt idx="392">
                  <c:v>12.8788501026694</c:v>
                </c:pt>
                <c:pt idx="393">
                  <c:v>12.911704312115</c:v>
                </c:pt>
                <c:pt idx="394">
                  <c:v>12.94455852156057</c:v>
                </c:pt>
                <c:pt idx="395">
                  <c:v>12.97741273100616</c:v>
                </c:pt>
                <c:pt idx="396">
                  <c:v>13.01026694045174</c:v>
                </c:pt>
                <c:pt idx="397">
                  <c:v>13.04312114989733</c:v>
                </c:pt>
                <c:pt idx="398">
                  <c:v>13.07597535934292</c:v>
                </c:pt>
                <c:pt idx="399">
                  <c:v>13.1088295687885</c:v>
                </c:pt>
                <c:pt idx="400">
                  <c:v>13.14168377823408</c:v>
                </c:pt>
                <c:pt idx="401">
                  <c:v>13.17453798767967</c:v>
                </c:pt>
                <c:pt idx="402">
                  <c:v>13.20739219712526</c:v>
                </c:pt>
                <c:pt idx="403">
                  <c:v>13.24024640657084</c:v>
                </c:pt>
                <c:pt idx="404">
                  <c:v>13.27310061601643</c:v>
                </c:pt>
                <c:pt idx="405">
                  <c:v>13.30595482546202</c:v>
                </c:pt>
                <c:pt idx="406">
                  <c:v>13.3388090349076</c:v>
                </c:pt>
                <c:pt idx="407">
                  <c:v>13.37166324435318</c:v>
                </c:pt>
                <c:pt idx="408">
                  <c:v>13.40451745379877</c:v>
                </c:pt>
                <c:pt idx="409">
                  <c:v>13.43737166324435</c:v>
                </c:pt>
                <c:pt idx="410">
                  <c:v>13.47022587268994</c:v>
                </c:pt>
                <c:pt idx="411">
                  <c:v>13.50308008213552</c:v>
                </c:pt>
                <c:pt idx="412">
                  <c:v>13.53593429158111</c:v>
                </c:pt>
                <c:pt idx="413">
                  <c:v>13.5687885010267</c:v>
                </c:pt>
                <c:pt idx="414">
                  <c:v>13.60164271047228</c:v>
                </c:pt>
                <c:pt idx="415">
                  <c:v>13.63449691991786</c:v>
                </c:pt>
                <c:pt idx="416">
                  <c:v>13.66735112936345</c:v>
                </c:pt>
                <c:pt idx="417">
                  <c:v>13.70020533880904</c:v>
                </c:pt>
                <c:pt idx="418">
                  <c:v>13.73305954825462</c:v>
                </c:pt>
                <c:pt idx="419">
                  <c:v>13.7659137577002</c:v>
                </c:pt>
                <c:pt idx="420">
                  <c:v>13.79876796714579</c:v>
                </c:pt>
                <c:pt idx="421">
                  <c:v>13.83162217659137</c:v>
                </c:pt>
                <c:pt idx="422">
                  <c:v>13.86447638603696</c:v>
                </c:pt>
                <c:pt idx="423">
                  <c:v>13.89733059548255</c:v>
                </c:pt>
                <c:pt idx="424">
                  <c:v>13.93018480492813</c:v>
                </c:pt>
                <c:pt idx="425">
                  <c:v>13.96303901437372</c:v>
                </c:pt>
                <c:pt idx="426">
                  <c:v>13.9958932238193</c:v>
                </c:pt>
                <c:pt idx="427">
                  <c:v>14.02874743326488</c:v>
                </c:pt>
                <c:pt idx="428">
                  <c:v>14.06160164271047</c:v>
                </c:pt>
                <c:pt idx="429">
                  <c:v>14.09445585215606</c:v>
                </c:pt>
                <c:pt idx="430">
                  <c:v>14.12731006160164</c:v>
                </c:pt>
                <c:pt idx="431">
                  <c:v>14.16016427104723</c:v>
                </c:pt>
                <c:pt idx="432">
                  <c:v>14.19301848049281</c:v>
                </c:pt>
                <c:pt idx="433">
                  <c:v>14.2258726899384</c:v>
                </c:pt>
                <c:pt idx="434">
                  <c:v>14.258726899384</c:v>
                </c:pt>
                <c:pt idx="435">
                  <c:v>14.29158110882957</c:v>
                </c:pt>
                <c:pt idx="436">
                  <c:v>14.32443531827516</c:v>
                </c:pt>
                <c:pt idx="437">
                  <c:v>14.35728952772074</c:v>
                </c:pt>
                <c:pt idx="438">
                  <c:v>14.39014373716633</c:v>
                </c:pt>
                <c:pt idx="439">
                  <c:v>14.42299794661191</c:v>
                </c:pt>
                <c:pt idx="440">
                  <c:v>14.4558521560575</c:v>
                </c:pt>
                <c:pt idx="441">
                  <c:v>14.48870636550308</c:v>
                </c:pt>
                <c:pt idx="442">
                  <c:v>14.52156057494867</c:v>
                </c:pt>
                <c:pt idx="443">
                  <c:v>14.55441478439425</c:v>
                </c:pt>
                <c:pt idx="444">
                  <c:v>14.58726899383983</c:v>
                </c:pt>
                <c:pt idx="445">
                  <c:v>14.62012320328542</c:v>
                </c:pt>
                <c:pt idx="446">
                  <c:v>14.652977412731</c:v>
                </c:pt>
                <c:pt idx="447">
                  <c:v>14.68583162217659</c:v>
                </c:pt>
                <c:pt idx="448">
                  <c:v>14.71868583162217</c:v>
                </c:pt>
                <c:pt idx="449">
                  <c:v>14.75154004106776</c:v>
                </c:pt>
                <c:pt idx="450">
                  <c:v>14.78439425051335</c:v>
                </c:pt>
                <c:pt idx="451">
                  <c:v>14.81724845995893</c:v>
                </c:pt>
                <c:pt idx="452">
                  <c:v>14.85010266940452</c:v>
                </c:pt>
                <c:pt idx="453">
                  <c:v>14.8829568788501</c:v>
                </c:pt>
                <c:pt idx="454">
                  <c:v>14.9158110882957</c:v>
                </c:pt>
                <c:pt idx="455">
                  <c:v>14.94866529774128</c:v>
                </c:pt>
                <c:pt idx="456">
                  <c:v>14.98151950718686</c:v>
                </c:pt>
                <c:pt idx="457">
                  <c:v>15.01437371663244</c:v>
                </c:pt>
                <c:pt idx="458">
                  <c:v>15.04722792607803</c:v>
                </c:pt>
                <c:pt idx="459">
                  <c:v>15.08008213552362</c:v>
                </c:pt>
                <c:pt idx="460">
                  <c:v>15.1129363449692</c:v>
                </c:pt>
                <c:pt idx="461">
                  <c:v>15.14579055441478</c:v>
                </c:pt>
                <c:pt idx="462">
                  <c:v>15.17864476386037</c:v>
                </c:pt>
                <c:pt idx="463">
                  <c:v>15.21149897330596</c:v>
                </c:pt>
                <c:pt idx="464">
                  <c:v>15.24435318275154</c:v>
                </c:pt>
                <c:pt idx="465">
                  <c:v>15.27720739219712</c:v>
                </c:pt>
                <c:pt idx="466">
                  <c:v>15.31006160164271</c:v>
                </c:pt>
                <c:pt idx="467">
                  <c:v>15.3429158110883</c:v>
                </c:pt>
                <c:pt idx="468">
                  <c:v>15.37577002053388</c:v>
                </c:pt>
                <c:pt idx="469">
                  <c:v>15.40862422997947</c:v>
                </c:pt>
                <c:pt idx="470">
                  <c:v>15.44147843942505</c:v>
                </c:pt>
                <c:pt idx="471">
                  <c:v>15.47433264887064</c:v>
                </c:pt>
                <c:pt idx="472">
                  <c:v>15.50718685831622</c:v>
                </c:pt>
                <c:pt idx="473">
                  <c:v>15.5400410677618</c:v>
                </c:pt>
                <c:pt idx="474">
                  <c:v>15.5728952772074</c:v>
                </c:pt>
                <c:pt idx="475">
                  <c:v>15.60574948665298</c:v>
                </c:pt>
                <c:pt idx="476">
                  <c:v>15.63860369609856</c:v>
                </c:pt>
                <c:pt idx="477">
                  <c:v>15.67145790554415</c:v>
                </c:pt>
                <c:pt idx="478">
                  <c:v>15.70431211498973</c:v>
                </c:pt>
                <c:pt idx="479">
                  <c:v>15.73716632443532</c:v>
                </c:pt>
                <c:pt idx="480">
                  <c:v>15.7700205338809</c:v>
                </c:pt>
                <c:pt idx="481">
                  <c:v>15.8028747433265</c:v>
                </c:pt>
                <c:pt idx="482">
                  <c:v>15.83572895277207</c:v>
                </c:pt>
                <c:pt idx="483">
                  <c:v>15.86858316221766</c:v>
                </c:pt>
                <c:pt idx="484">
                  <c:v>15.90143737166325</c:v>
                </c:pt>
                <c:pt idx="485">
                  <c:v>15.93429158110883</c:v>
                </c:pt>
                <c:pt idx="486">
                  <c:v>15.96714579055442</c:v>
                </c:pt>
                <c:pt idx="487">
                  <c:v>16.0</c:v>
                </c:pt>
                <c:pt idx="488">
                  <c:v>16.0328542094456</c:v>
                </c:pt>
                <c:pt idx="489">
                  <c:v>16.06570841889117</c:v>
                </c:pt>
                <c:pt idx="490">
                  <c:v>16.09856262833675</c:v>
                </c:pt>
                <c:pt idx="491">
                  <c:v>16.13141683778234</c:v>
                </c:pt>
                <c:pt idx="492">
                  <c:v>16.16427104722793</c:v>
                </c:pt>
                <c:pt idx="493">
                  <c:v>16.19712525667351</c:v>
                </c:pt>
                <c:pt idx="494">
                  <c:v>16.2299794661191</c:v>
                </c:pt>
                <c:pt idx="495">
                  <c:v>16.26283367556458</c:v>
                </c:pt>
                <c:pt idx="496">
                  <c:v>16.29568788501026</c:v>
                </c:pt>
                <c:pt idx="497">
                  <c:v>16.32854209445582</c:v>
                </c:pt>
                <c:pt idx="498">
                  <c:v>16.36139630390143</c:v>
                </c:pt>
                <c:pt idx="499">
                  <c:v>16.39425051334702</c:v>
                </c:pt>
                <c:pt idx="500">
                  <c:v>16.42710472279261</c:v>
                </c:pt>
                <c:pt idx="501">
                  <c:v>16.45995893223821</c:v>
                </c:pt>
                <c:pt idx="502">
                  <c:v>16.49281314168378</c:v>
                </c:pt>
                <c:pt idx="503">
                  <c:v>16.52566735112928</c:v>
                </c:pt>
                <c:pt idx="504">
                  <c:v>16.55852156057495</c:v>
                </c:pt>
                <c:pt idx="505">
                  <c:v>16.59137577002053</c:v>
                </c:pt>
                <c:pt idx="506">
                  <c:v>16.62422997946612</c:v>
                </c:pt>
                <c:pt idx="507">
                  <c:v>16.65708418891171</c:v>
                </c:pt>
                <c:pt idx="508">
                  <c:v>16.68993839835729</c:v>
                </c:pt>
                <c:pt idx="509">
                  <c:v>16.72279260780287</c:v>
                </c:pt>
                <c:pt idx="510">
                  <c:v>16.75564681724846</c:v>
                </c:pt>
                <c:pt idx="511">
                  <c:v>16.78850102669405</c:v>
                </c:pt>
                <c:pt idx="512">
                  <c:v>16.82135523613963</c:v>
                </c:pt>
                <c:pt idx="513">
                  <c:v>16.85420944558522</c:v>
                </c:pt>
                <c:pt idx="514">
                  <c:v>16.8870636550308</c:v>
                </c:pt>
                <c:pt idx="515">
                  <c:v>16.91991786447639</c:v>
                </c:pt>
                <c:pt idx="516">
                  <c:v>16.95277207392178</c:v>
                </c:pt>
                <c:pt idx="517">
                  <c:v>16.98562628336736</c:v>
                </c:pt>
                <c:pt idx="518">
                  <c:v>17.01848049281314</c:v>
                </c:pt>
                <c:pt idx="519">
                  <c:v>17.05133470225873</c:v>
                </c:pt>
                <c:pt idx="520">
                  <c:v>17.08418891170431</c:v>
                </c:pt>
                <c:pt idx="521">
                  <c:v>17.1170431211499</c:v>
                </c:pt>
                <c:pt idx="522">
                  <c:v>17.14989733059549</c:v>
                </c:pt>
                <c:pt idx="523">
                  <c:v>17.18275154004106</c:v>
                </c:pt>
                <c:pt idx="524">
                  <c:v>17.21560574948666</c:v>
                </c:pt>
                <c:pt idx="525">
                  <c:v>17.24845995893222</c:v>
                </c:pt>
                <c:pt idx="526">
                  <c:v>17.28131416837781</c:v>
                </c:pt>
                <c:pt idx="527">
                  <c:v>17.31416837782341</c:v>
                </c:pt>
                <c:pt idx="528">
                  <c:v>17.34702258726898</c:v>
                </c:pt>
                <c:pt idx="529">
                  <c:v>17.37987679671458</c:v>
                </c:pt>
                <c:pt idx="530">
                  <c:v>17.41273100616012</c:v>
                </c:pt>
                <c:pt idx="531">
                  <c:v>17.44558521560575</c:v>
                </c:pt>
                <c:pt idx="532">
                  <c:v>17.47843942505132</c:v>
                </c:pt>
                <c:pt idx="533">
                  <c:v>17.51129363449692</c:v>
                </c:pt>
                <c:pt idx="534">
                  <c:v>17.5441478439425</c:v>
                </c:pt>
                <c:pt idx="535">
                  <c:v>17.57700205338809</c:v>
                </c:pt>
                <c:pt idx="536">
                  <c:v>17.60985626283368</c:v>
                </c:pt>
                <c:pt idx="537">
                  <c:v>17.64271047227922</c:v>
                </c:pt>
                <c:pt idx="538">
                  <c:v>17.67556468172484</c:v>
                </c:pt>
                <c:pt idx="539">
                  <c:v>17.70841889117042</c:v>
                </c:pt>
                <c:pt idx="540">
                  <c:v>17.74127310061602</c:v>
                </c:pt>
                <c:pt idx="541">
                  <c:v>17.7741273100616</c:v>
                </c:pt>
                <c:pt idx="542">
                  <c:v>17.80698151950719</c:v>
                </c:pt>
                <c:pt idx="543">
                  <c:v>17.83983572895277</c:v>
                </c:pt>
                <c:pt idx="544">
                  <c:v>17.87268993839836</c:v>
                </c:pt>
                <c:pt idx="545">
                  <c:v>17.90554414784392</c:v>
                </c:pt>
                <c:pt idx="546">
                  <c:v>17.93839835728953</c:v>
                </c:pt>
                <c:pt idx="547">
                  <c:v>17.97125256673511</c:v>
                </c:pt>
                <c:pt idx="548">
                  <c:v>18.0041067761807</c:v>
                </c:pt>
                <c:pt idx="549">
                  <c:v>18.0369609856263</c:v>
                </c:pt>
                <c:pt idx="550">
                  <c:v>18.06981519507188</c:v>
                </c:pt>
                <c:pt idx="551">
                  <c:v>18.10266940451745</c:v>
                </c:pt>
                <c:pt idx="552">
                  <c:v>18.13552361396302</c:v>
                </c:pt>
                <c:pt idx="553">
                  <c:v>18.16837782340863</c:v>
                </c:pt>
                <c:pt idx="554">
                  <c:v>18.2012320328542</c:v>
                </c:pt>
                <c:pt idx="555">
                  <c:v>18.2340862422998</c:v>
                </c:pt>
                <c:pt idx="556">
                  <c:v>18.26694045174538</c:v>
                </c:pt>
                <c:pt idx="557">
                  <c:v>18.29979466119095</c:v>
                </c:pt>
                <c:pt idx="558">
                  <c:v>18.33264887063655</c:v>
                </c:pt>
                <c:pt idx="559">
                  <c:v>18.36550308008212</c:v>
                </c:pt>
                <c:pt idx="560">
                  <c:v>18.39835728952772</c:v>
                </c:pt>
                <c:pt idx="561">
                  <c:v>18.4312114989733</c:v>
                </c:pt>
                <c:pt idx="562">
                  <c:v>18.4640657084189</c:v>
                </c:pt>
                <c:pt idx="563">
                  <c:v>18.49691991786448</c:v>
                </c:pt>
                <c:pt idx="564">
                  <c:v>18.52977412731007</c:v>
                </c:pt>
                <c:pt idx="565">
                  <c:v>18.56262833675562</c:v>
                </c:pt>
                <c:pt idx="566">
                  <c:v>18.59548254620118</c:v>
                </c:pt>
                <c:pt idx="567">
                  <c:v>18.62833675564682</c:v>
                </c:pt>
                <c:pt idx="568">
                  <c:v>18.66119096509241</c:v>
                </c:pt>
                <c:pt idx="569">
                  <c:v>18.69404517453799</c:v>
                </c:pt>
                <c:pt idx="570">
                  <c:v>18.72689938398357</c:v>
                </c:pt>
                <c:pt idx="571">
                  <c:v>18.75975359342916</c:v>
                </c:pt>
                <c:pt idx="572">
                  <c:v>18.79260780287472</c:v>
                </c:pt>
                <c:pt idx="573">
                  <c:v>18.82546201232032</c:v>
                </c:pt>
                <c:pt idx="574">
                  <c:v>18.85831622176588</c:v>
                </c:pt>
                <c:pt idx="575">
                  <c:v>18.8911704312115</c:v>
                </c:pt>
                <c:pt idx="576">
                  <c:v>18.92402464065708</c:v>
                </c:pt>
                <c:pt idx="577">
                  <c:v>18.95687885010267</c:v>
                </c:pt>
                <c:pt idx="578">
                  <c:v>18.98973305954818</c:v>
                </c:pt>
                <c:pt idx="579">
                  <c:v>19.02258726899382</c:v>
                </c:pt>
                <c:pt idx="580">
                  <c:v>19.05544147843942</c:v>
                </c:pt>
                <c:pt idx="581">
                  <c:v>19.088295687885</c:v>
                </c:pt>
                <c:pt idx="582">
                  <c:v>19.12114989733059</c:v>
                </c:pt>
                <c:pt idx="583">
                  <c:v>19.15400410677618</c:v>
                </c:pt>
                <c:pt idx="584">
                  <c:v>19.18685831622177</c:v>
                </c:pt>
                <c:pt idx="585">
                  <c:v>19.21971252566732</c:v>
                </c:pt>
                <c:pt idx="586">
                  <c:v>19.25256673511293</c:v>
                </c:pt>
                <c:pt idx="587">
                  <c:v>19.28542094455852</c:v>
                </c:pt>
                <c:pt idx="588">
                  <c:v>19.31827515400411</c:v>
                </c:pt>
                <c:pt idx="589">
                  <c:v>19.3511293634497</c:v>
                </c:pt>
                <c:pt idx="590">
                  <c:v>19.38398357289528</c:v>
                </c:pt>
                <c:pt idx="591">
                  <c:v>19.41683778234086</c:v>
                </c:pt>
                <c:pt idx="592">
                  <c:v>19.44969199178644</c:v>
                </c:pt>
                <c:pt idx="593">
                  <c:v>19.48254620123184</c:v>
                </c:pt>
                <c:pt idx="594">
                  <c:v>19.51540041067762</c:v>
                </c:pt>
                <c:pt idx="595">
                  <c:v>19.5482546201232</c:v>
                </c:pt>
                <c:pt idx="596">
                  <c:v>19.58110882956879</c:v>
                </c:pt>
                <c:pt idx="597">
                  <c:v>19.61396303901438</c:v>
                </c:pt>
                <c:pt idx="598">
                  <c:v>19.64681724845996</c:v>
                </c:pt>
                <c:pt idx="599">
                  <c:v>19.67967145790555</c:v>
                </c:pt>
                <c:pt idx="600">
                  <c:v>19.71252566735113</c:v>
                </c:pt>
                <c:pt idx="601">
                  <c:v>19.74537987679668</c:v>
                </c:pt>
                <c:pt idx="602">
                  <c:v>19.7782340862423</c:v>
                </c:pt>
                <c:pt idx="603">
                  <c:v>19.8110882956879</c:v>
                </c:pt>
                <c:pt idx="604">
                  <c:v>19.84394250513347</c:v>
                </c:pt>
                <c:pt idx="605">
                  <c:v>19.87679671457905</c:v>
                </c:pt>
                <c:pt idx="606">
                  <c:v>19.90965092402464</c:v>
                </c:pt>
                <c:pt idx="607">
                  <c:v>19.94250513347022</c:v>
                </c:pt>
                <c:pt idx="608">
                  <c:v>19.97535934291581</c:v>
                </c:pt>
                <c:pt idx="609">
                  <c:v>20.00821355236121</c:v>
                </c:pt>
                <c:pt idx="610">
                  <c:v>20.041067761807</c:v>
                </c:pt>
                <c:pt idx="611">
                  <c:v>20.07392197125257</c:v>
                </c:pt>
                <c:pt idx="612">
                  <c:v>20.10677618069816</c:v>
                </c:pt>
                <c:pt idx="613">
                  <c:v>20.13963039014373</c:v>
                </c:pt>
                <c:pt idx="614">
                  <c:v>20.17248459958932</c:v>
                </c:pt>
                <c:pt idx="615">
                  <c:v>20.20533880903491</c:v>
                </c:pt>
                <c:pt idx="616">
                  <c:v>20.2381930184805</c:v>
                </c:pt>
                <c:pt idx="617">
                  <c:v>20.27104722792608</c:v>
                </c:pt>
                <c:pt idx="618">
                  <c:v>20.30390143737166</c:v>
                </c:pt>
                <c:pt idx="619">
                  <c:v>20.33675564681725</c:v>
                </c:pt>
                <c:pt idx="620">
                  <c:v>20.36960985626282</c:v>
                </c:pt>
                <c:pt idx="621">
                  <c:v>20.40246406570843</c:v>
                </c:pt>
                <c:pt idx="622">
                  <c:v>20.435318275154</c:v>
                </c:pt>
                <c:pt idx="623">
                  <c:v>20.46817248459958</c:v>
                </c:pt>
                <c:pt idx="624">
                  <c:v>20.50102669404517</c:v>
                </c:pt>
                <c:pt idx="625">
                  <c:v>20.53388090349076</c:v>
                </c:pt>
                <c:pt idx="626">
                  <c:v>20.56673511293634</c:v>
                </c:pt>
                <c:pt idx="627">
                  <c:v>20.59958932238192</c:v>
                </c:pt>
                <c:pt idx="628">
                  <c:v>20.63244353182748</c:v>
                </c:pt>
                <c:pt idx="629">
                  <c:v>20.6652977412731</c:v>
                </c:pt>
                <c:pt idx="630">
                  <c:v>20.6981519507187</c:v>
                </c:pt>
                <c:pt idx="631">
                  <c:v>20.73100616016427</c:v>
                </c:pt>
                <c:pt idx="632">
                  <c:v>20.76386036960985</c:v>
                </c:pt>
                <c:pt idx="633">
                  <c:v>20.79671457905544</c:v>
                </c:pt>
                <c:pt idx="634">
                  <c:v>20.82956878850102</c:v>
                </c:pt>
                <c:pt idx="635">
                  <c:v>20.86242299794661</c:v>
                </c:pt>
                <c:pt idx="636">
                  <c:v>20.89527720739219</c:v>
                </c:pt>
                <c:pt idx="637">
                  <c:v>20.92813141683778</c:v>
                </c:pt>
                <c:pt idx="638">
                  <c:v>20.96098562628337</c:v>
                </c:pt>
                <c:pt idx="639">
                  <c:v>20.99383983572877</c:v>
                </c:pt>
                <c:pt idx="640">
                  <c:v>21.02669404517453</c:v>
                </c:pt>
                <c:pt idx="641">
                  <c:v>21.05954825462011</c:v>
                </c:pt>
                <c:pt idx="642">
                  <c:v>21.09240246406571</c:v>
                </c:pt>
                <c:pt idx="643">
                  <c:v>21.12525667351128</c:v>
                </c:pt>
                <c:pt idx="644">
                  <c:v>21.15811088295688</c:v>
                </c:pt>
                <c:pt idx="645">
                  <c:v>21.19096509240248</c:v>
                </c:pt>
                <c:pt idx="646">
                  <c:v>21.22381930184805</c:v>
                </c:pt>
                <c:pt idx="647">
                  <c:v>21.25667351129363</c:v>
                </c:pt>
                <c:pt idx="648">
                  <c:v>21.28952772073922</c:v>
                </c:pt>
                <c:pt idx="649">
                  <c:v>21.3223819301848</c:v>
                </c:pt>
                <c:pt idx="650">
                  <c:v>21.35523613963039</c:v>
                </c:pt>
                <c:pt idx="651">
                  <c:v>21.38809034907597</c:v>
                </c:pt>
                <c:pt idx="652">
                  <c:v>21.42094455852152</c:v>
                </c:pt>
                <c:pt idx="653">
                  <c:v>21.45379876796714</c:v>
                </c:pt>
                <c:pt idx="654">
                  <c:v>21.48665297741272</c:v>
                </c:pt>
                <c:pt idx="655">
                  <c:v>21.51950718685832</c:v>
                </c:pt>
                <c:pt idx="656">
                  <c:v>21.5523613963039</c:v>
                </c:pt>
                <c:pt idx="657">
                  <c:v>21.58521560574949</c:v>
                </c:pt>
                <c:pt idx="658">
                  <c:v>21.61806981519507</c:v>
                </c:pt>
                <c:pt idx="659">
                  <c:v>21.65092402464066</c:v>
                </c:pt>
                <c:pt idx="660">
                  <c:v>21.68377823408624</c:v>
                </c:pt>
                <c:pt idx="661">
                  <c:v>21.71663244353178</c:v>
                </c:pt>
                <c:pt idx="662">
                  <c:v>21.74948665297741</c:v>
                </c:pt>
                <c:pt idx="663">
                  <c:v>21.78234086242281</c:v>
                </c:pt>
                <c:pt idx="664">
                  <c:v>21.8151950718686</c:v>
                </c:pt>
                <c:pt idx="665">
                  <c:v>21.84804928131408</c:v>
                </c:pt>
                <c:pt idx="666">
                  <c:v>21.88090349075975</c:v>
                </c:pt>
                <c:pt idx="667">
                  <c:v>21.91375770020533</c:v>
                </c:pt>
                <c:pt idx="668">
                  <c:v>21.94661190965093</c:v>
                </c:pt>
                <c:pt idx="669">
                  <c:v>21.97946611909651</c:v>
                </c:pt>
                <c:pt idx="670">
                  <c:v>22.0123203285421</c:v>
                </c:pt>
                <c:pt idx="671">
                  <c:v>22.04517453798768</c:v>
                </c:pt>
                <c:pt idx="672">
                  <c:v>22.07802874743326</c:v>
                </c:pt>
                <c:pt idx="673">
                  <c:v>22.11088295687885</c:v>
                </c:pt>
                <c:pt idx="674">
                  <c:v>22.14373716632443</c:v>
                </c:pt>
                <c:pt idx="675">
                  <c:v>22.17659137577002</c:v>
                </c:pt>
                <c:pt idx="676">
                  <c:v>22.2094455852156</c:v>
                </c:pt>
                <c:pt idx="677">
                  <c:v>22.24229979466118</c:v>
                </c:pt>
                <c:pt idx="678">
                  <c:v>22.27515400410677</c:v>
                </c:pt>
                <c:pt idx="679">
                  <c:v>22.30800821355236</c:v>
                </c:pt>
                <c:pt idx="680">
                  <c:v>22.34086242299794</c:v>
                </c:pt>
                <c:pt idx="681">
                  <c:v>22.37371663244352</c:v>
                </c:pt>
                <c:pt idx="682">
                  <c:v>22.40657084188911</c:v>
                </c:pt>
                <c:pt idx="683">
                  <c:v>22.43942505133469</c:v>
                </c:pt>
                <c:pt idx="684">
                  <c:v>22.47227926078028</c:v>
                </c:pt>
                <c:pt idx="685">
                  <c:v>22.50513347022578</c:v>
                </c:pt>
                <c:pt idx="686">
                  <c:v>22.53798767967146</c:v>
                </c:pt>
                <c:pt idx="687">
                  <c:v>22.57084188911704</c:v>
                </c:pt>
                <c:pt idx="688">
                  <c:v>22.60369609856263</c:v>
                </c:pt>
                <c:pt idx="689">
                  <c:v>22.63655030800822</c:v>
                </c:pt>
                <c:pt idx="690">
                  <c:v>22.6694045174538</c:v>
                </c:pt>
                <c:pt idx="691">
                  <c:v>22.70225872689941</c:v>
                </c:pt>
                <c:pt idx="692">
                  <c:v>22.73511293634497</c:v>
                </c:pt>
                <c:pt idx="693">
                  <c:v>22.76796714579056</c:v>
                </c:pt>
                <c:pt idx="694">
                  <c:v>22.80082135523615</c:v>
                </c:pt>
                <c:pt idx="695">
                  <c:v>22.83367556468173</c:v>
                </c:pt>
                <c:pt idx="696">
                  <c:v>22.86652977412712</c:v>
                </c:pt>
                <c:pt idx="697">
                  <c:v>22.89938398357289</c:v>
                </c:pt>
                <c:pt idx="698">
                  <c:v>22.93223819301848</c:v>
                </c:pt>
                <c:pt idx="699">
                  <c:v>22.96509240246406</c:v>
                </c:pt>
                <c:pt idx="700">
                  <c:v>22.99794661190965</c:v>
                </c:pt>
                <c:pt idx="701">
                  <c:v>23.03080082135524</c:v>
                </c:pt>
                <c:pt idx="702">
                  <c:v>23.06365503080082</c:v>
                </c:pt>
                <c:pt idx="703">
                  <c:v>23.0965092402464</c:v>
                </c:pt>
                <c:pt idx="704">
                  <c:v>23.12936344969199</c:v>
                </c:pt>
                <c:pt idx="705">
                  <c:v>23.16221765913757</c:v>
                </c:pt>
                <c:pt idx="706">
                  <c:v>23.19507186858316</c:v>
                </c:pt>
                <c:pt idx="707">
                  <c:v>23.22792607802874</c:v>
                </c:pt>
                <c:pt idx="708">
                  <c:v>23.26078028747432</c:v>
                </c:pt>
                <c:pt idx="709">
                  <c:v>23.29363449691991</c:v>
                </c:pt>
                <c:pt idx="710">
                  <c:v>23.3264887063655</c:v>
                </c:pt>
                <c:pt idx="711">
                  <c:v>23.35934291581109</c:v>
                </c:pt>
                <c:pt idx="712">
                  <c:v>23.39219712525668</c:v>
                </c:pt>
                <c:pt idx="713">
                  <c:v>23.42505133470225</c:v>
                </c:pt>
                <c:pt idx="714">
                  <c:v>23.45790554414784</c:v>
                </c:pt>
                <c:pt idx="715">
                  <c:v>23.49075975359343</c:v>
                </c:pt>
                <c:pt idx="716">
                  <c:v>23.52361396303901</c:v>
                </c:pt>
                <c:pt idx="717">
                  <c:v>23.5564681724846</c:v>
                </c:pt>
                <c:pt idx="718">
                  <c:v>23.58932238193</c:v>
                </c:pt>
                <c:pt idx="719">
                  <c:v>23.62217659137577</c:v>
                </c:pt>
                <c:pt idx="720">
                  <c:v>23.65503080082128</c:v>
                </c:pt>
                <c:pt idx="721">
                  <c:v>23.68788501026695</c:v>
                </c:pt>
                <c:pt idx="722">
                  <c:v>23.72073921971252</c:v>
                </c:pt>
                <c:pt idx="723">
                  <c:v>23.75359342915812</c:v>
                </c:pt>
                <c:pt idx="724">
                  <c:v>23.78644763860368</c:v>
                </c:pt>
                <c:pt idx="725">
                  <c:v>23.81930184804929</c:v>
                </c:pt>
                <c:pt idx="726">
                  <c:v>23.85215605749487</c:v>
                </c:pt>
                <c:pt idx="727">
                  <c:v>23.88501026694045</c:v>
                </c:pt>
                <c:pt idx="728">
                  <c:v>23.91786447638604</c:v>
                </c:pt>
                <c:pt idx="729">
                  <c:v>23.95071868583162</c:v>
                </c:pt>
                <c:pt idx="730">
                  <c:v>23.98357289527702</c:v>
                </c:pt>
                <c:pt idx="731">
                  <c:v>24.01642710472279</c:v>
                </c:pt>
                <c:pt idx="732">
                  <c:v>24.04928131416836</c:v>
                </c:pt>
                <c:pt idx="733">
                  <c:v>24.08213552361396</c:v>
                </c:pt>
                <c:pt idx="734">
                  <c:v>24.11498973305955</c:v>
                </c:pt>
                <c:pt idx="735">
                  <c:v>24.14784394250513</c:v>
                </c:pt>
                <c:pt idx="736">
                  <c:v>24.18069815195071</c:v>
                </c:pt>
                <c:pt idx="737">
                  <c:v>24.2135523613963</c:v>
                </c:pt>
                <c:pt idx="738">
                  <c:v>24.2464065708417</c:v>
                </c:pt>
                <c:pt idx="739">
                  <c:v>24.27926078028748</c:v>
                </c:pt>
                <c:pt idx="740">
                  <c:v>24.31211498973306</c:v>
                </c:pt>
                <c:pt idx="741">
                  <c:v>24.34496919917865</c:v>
                </c:pt>
                <c:pt idx="742">
                  <c:v>24.37782340862423</c:v>
                </c:pt>
                <c:pt idx="743">
                  <c:v>24.41067761806982</c:v>
                </c:pt>
                <c:pt idx="744">
                  <c:v>24.4435318275154</c:v>
                </c:pt>
                <c:pt idx="745">
                  <c:v>24.4763860369608</c:v>
                </c:pt>
                <c:pt idx="746">
                  <c:v>24.50924024640657</c:v>
                </c:pt>
                <c:pt idx="747">
                  <c:v>24.54209445585215</c:v>
                </c:pt>
                <c:pt idx="748">
                  <c:v>24.57494866529774</c:v>
                </c:pt>
                <c:pt idx="749">
                  <c:v>24.60780287474332</c:v>
                </c:pt>
                <c:pt idx="750">
                  <c:v>24.64065708418891</c:v>
                </c:pt>
                <c:pt idx="751">
                  <c:v>24.6735112936345</c:v>
                </c:pt>
                <c:pt idx="752">
                  <c:v>24.70636550308009</c:v>
                </c:pt>
                <c:pt idx="753">
                  <c:v>24.73921971252566</c:v>
                </c:pt>
                <c:pt idx="754">
                  <c:v>24.77207392197122</c:v>
                </c:pt>
                <c:pt idx="755">
                  <c:v>24.80492813141684</c:v>
                </c:pt>
                <c:pt idx="756">
                  <c:v>24.83778234086243</c:v>
                </c:pt>
                <c:pt idx="757">
                  <c:v>24.87063655030783</c:v>
                </c:pt>
                <c:pt idx="758">
                  <c:v>24.90349075975359</c:v>
                </c:pt>
                <c:pt idx="759">
                  <c:v>24.93634496919918</c:v>
                </c:pt>
                <c:pt idx="760">
                  <c:v>24.96919917864476</c:v>
                </c:pt>
                <c:pt idx="761">
                  <c:v>25.00205338809035</c:v>
                </c:pt>
                <c:pt idx="762">
                  <c:v>25.03490759753593</c:v>
                </c:pt>
                <c:pt idx="763">
                  <c:v>25.0677618069815</c:v>
                </c:pt>
                <c:pt idx="764">
                  <c:v>25.1006160164271</c:v>
                </c:pt>
                <c:pt idx="765">
                  <c:v>25.1334702258727</c:v>
                </c:pt>
                <c:pt idx="766">
                  <c:v>25.16632443531828</c:v>
                </c:pt>
                <c:pt idx="767">
                  <c:v>25.19917864476386</c:v>
                </c:pt>
                <c:pt idx="768">
                  <c:v>25.23203285420944</c:v>
                </c:pt>
                <c:pt idx="769">
                  <c:v>25.26488706365503</c:v>
                </c:pt>
                <c:pt idx="770">
                  <c:v>25.29774127310061</c:v>
                </c:pt>
                <c:pt idx="771">
                  <c:v>25.3305954825462</c:v>
                </c:pt>
                <c:pt idx="772">
                  <c:v>25.36344969199178</c:v>
                </c:pt>
                <c:pt idx="773">
                  <c:v>25.39630390143737</c:v>
                </c:pt>
                <c:pt idx="774">
                  <c:v>25.42915811088296</c:v>
                </c:pt>
                <c:pt idx="775">
                  <c:v>25.46201232032852</c:v>
                </c:pt>
                <c:pt idx="776">
                  <c:v>25.49486652977412</c:v>
                </c:pt>
                <c:pt idx="777">
                  <c:v>25.52772073921972</c:v>
                </c:pt>
                <c:pt idx="778">
                  <c:v>25.56057494866528</c:v>
                </c:pt>
                <c:pt idx="779">
                  <c:v>25.59342915811089</c:v>
                </c:pt>
                <c:pt idx="780">
                  <c:v>25.62628336755647</c:v>
                </c:pt>
                <c:pt idx="781">
                  <c:v>25.65913757700206</c:v>
                </c:pt>
                <c:pt idx="782">
                  <c:v>25.69199178644764</c:v>
                </c:pt>
                <c:pt idx="783">
                  <c:v>25.72484599589323</c:v>
                </c:pt>
                <c:pt idx="784">
                  <c:v>25.7577002053388</c:v>
                </c:pt>
                <c:pt idx="785">
                  <c:v>25.79055441478439</c:v>
                </c:pt>
                <c:pt idx="786">
                  <c:v>25.82340862422998</c:v>
                </c:pt>
                <c:pt idx="787">
                  <c:v>25.85626283367556</c:v>
                </c:pt>
                <c:pt idx="788">
                  <c:v>25.88911704312108</c:v>
                </c:pt>
                <c:pt idx="789">
                  <c:v>25.92197125256673</c:v>
                </c:pt>
                <c:pt idx="790">
                  <c:v>25.95482546201232</c:v>
                </c:pt>
              </c:numCache>
            </c:numRef>
          </c:xVal>
          <c:yVal>
            <c:numRef>
              <c:f>'DARA PFS_PSM'!$J$2:$J$792</c:f>
              <c:numCache>
                <c:formatCode>General</c:formatCode>
                <c:ptCount val="791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0.991935483870967</c:v>
                </c:pt>
                <c:pt idx="15">
                  <c:v>0.983870967741935</c:v>
                </c:pt>
                <c:pt idx="16">
                  <c:v>0.983870967741935</c:v>
                </c:pt>
                <c:pt idx="17">
                  <c:v>0.983870967741935</c:v>
                </c:pt>
                <c:pt idx="18">
                  <c:v>0.983870967741935</c:v>
                </c:pt>
                <c:pt idx="19">
                  <c:v>0.975806451612903</c:v>
                </c:pt>
                <c:pt idx="20">
                  <c:v>0.975806451612903</c:v>
                </c:pt>
                <c:pt idx="21">
                  <c:v>0.975806451612903</c:v>
                </c:pt>
                <c:pt idx="22">
                  <c:v>0.967741935483871</c:v>
                </c:pt>
                <c:pt idx="23">
                  <c:v>0.967741935483871</c:v>
                </c:pt>
                <c:pt idx="24">
                  <c:v>0.967741935483871</c:v>
                </c:pt>
                <c:pt idx="25">
                  <c:v>0.959677419354839</c:v>
                </c:pt>
                <c:pt idx="26">
                  <c:v>0.951612903225807</c:v>
                </c:pt>
                <c:pt idx="27">
                  <c:v>0.935346015991177</c:v>
                </c:pt>
                <c:pt idx="28">
                  <c:v>0.88654535428729</c:v>
                </c:pt>
                <c:pt idx="29">
                  <c:v>0.821477805348773</c:v>
                </c:pt>
                <c:pt idx="30">
                  <c:v>0.805210918114144</c:v>
                </c:pt>
                <c:pt idx="31">
                  <c:v>0.796994480174204</c:v>
                </c:pt>
                <c:pt idx="32">
                  <c:v>0.796994480174204</c:v>
                </c:pt>
                <c:pt idx="33">
                  <c:v>0.796994480174204</c:v>
                </c:pt>
                <c:pt idx="34">
                  <c:v>0.796994480174204</c:v>
                </c:pt>
                <c:pt idx="35">
                  <c:v>0.796994480174204</c:v>
                </c:pt>
                <c:pt idx="36">
                  <c:v>0.788778042234264</c:v>
                </c:pt>
                <c:pt idx="37">
                  <c:v>0.780475115473903</c:v>
                </c:pt>
                <c:pt idx="38">
                  <c:v>0.780475115473903</c:v>
                </c:pt>
                <c:pt idx="39">
                  <c:v>0.780475115473903</c:v>
                </c:pt>
                <c:pt idx="40">
                  <c:v>0.780475115473903</c:v>
                </c:pt>
                <c:pt idx="41">
                  <c:v>0.780475115473903</c:v>
                </c:pt>
                <c:pt idx="42">
                  <c:v>0.763869261953182</c:v>
                </c:pt>
                <c:pt idx="43">
                  <c:v>0.75556633519282</c:v>
                </c:pt>
                <c:pt idx="44">
                  <c:v>0.75556633519282</c:v>
                </c:pt>
                <c:pt idx="45">
                  <c:v>0.75556633519282</c:v>
                </c:pt>
                <c:pt idx="46">
                  <c:v>0.75556633519282</c:v>
                </c:pt>
                <c:pt idx="47">
                  <c:v>0.75556633519282</c:v>
                </c:pt>
                <c:pt idx="48">
                  <c:v>0.75556633519282</c:v>
                </c:pt>
                <c:pt idx="49">
                  <c:v>0.747171153690678</c:v>
                </c:pt>
                <c:pt idx="50">
                  <c:v>0.738775972188536</c:v>
                </c:pt>
                <c:pt idx="51">
                  <c:v>0.738775972188536</c:v>
                </c:pt>
                <c:pt idx="52">
                  <c:v>0.738775972188536</c:v>
                </c:pt>
                <c:pt idx="53">
                  <c:v>0.738775972188536</c:v>
                </c:pt>
                <c:pt idx="54">
                  <c:v>0.738775972188536</c:v>
                </c:pt>
                <c:pt idx="55">
                  <c:v>0.738775972188536</c:v>
                </c:pt>
                <c:pt idx="56">
                  <c:v>0.730284294347288</c:v>
                </c:pt>
                <c:pt idx="57">
                  <c:v>0.704809260823546</c:v>
                </c:pt>
                <c:pt idx="58">
                  <c:v>0.69588762461059</c:v>
                </c:pt>
                <c:pt idx="59">
                  <c:v>0.69588762461059</c:v>
                </c:pt>
                <c:pt idx="60">
                  <c:v>0.678044352184677</c:v>
                </c:pt>
                <c:pt idx="61">
                  <c:v>0.678044352184677</c:v>
                </c:pt>
                <c:pt idx="62">
                  <c:v>0.678044352184677</c:v>
                </c:pt>
                <c:pt idx="63">
                  <c:v>0.678044352184677</c:v>
                </c:pt>
                <c:pt idx="64">
                  <c:v>0.678044352184677</c:v>
                </c:pt>
                <c:pt idx="65">
                  <c:v>0.678044352184677</c:v>
                </c:pt>
                <c:pt idx="66">
                  <c:v>0.678044352184677</c:v>
                </c:pt>
                <c:pt idx="67">
                  <c:v>0.678044352184677</c:v>
                </c:pt>
                <c:pt idx="68">
                  <c:v>0.678044352184677</c:v>
                </c:pt>
                <c:pt idx="69">
                  <c:v>0.678044352184677</c:v>
                </c:pt>
                <c:pt idx="70">
                  <c:v>0.678044352184677</c:v>
                </c:pt>
                <c:pt idx="71">
                  <c:v>0.669122715971721</c:v>
                </c:pt>
                <c:pt idx="72">
                  <c:v>0.669122715971721</c:v>
                </c:pt>
                <c:pt idx="73">
                  <c:v>0.669122715971721</c:v>
                </c:pt>
                <c:pt idx="74">
                  <c:v>0.669122715971721</c:v>
                </c:pt>
                <c:pt idx="75">
                  <c:v>0.669122715971721</c:v>
                </c:pt>
                <c:pt idx="76">
                  <c:v>0.669122715971721</c:v>
                </c:pt>
                <c:pt idx="77">
                  <c:v>0.669122715971721</c:v>
                </c:pt>
                <c:pt idx="78">
                  <c:v>0.669122715971721</c:v>
                </c:pt>
                <c:pt idx="79">
                  <c:v>0.669122715971721</c:v>
                </c:pt>
                <c:pt idx="80">
                  <c:v>0.669122715971721</c:v>
                </c:pt>
                <c:pt idx="81">
                  <c:v>0.669122715971721</c:v>
                </c:pt>
                <c:pt idx="82">
                  <c:v>0.669122715971721</c:v>
                </c:pt>
                <c:pt idx="83">
                  <c:v>0.669122715971721</c:v>
                </c:pt>
                <c:pt idx="84">
                  <c:v>0.641996119378273</c:v>
                </c:pt>
                <c:pt idx="85">
                  <c:v>0.58696788057442</c:v>
                </c:pt>
                <c:pt idx="86">
                  <c:v>0.568033432813955</c:v>
                </c:pt>
                <c:pt idx="87">
                  <c:v>0.568033432813955</c:v>
                </c:pt>
                <c:pt idx="88">
                  <c:v>0.568033432813955</c:v>
                </c:pt>
                <c:pt idx="89">
                  <c:v>0.568033432813955</c:v>
                </c:pt>
                <c:pt idx="90">
                  <c:v>0.558566208933723</c:v>
                </c:pt>
                <c:pt idx="91">
                  <c:v>0.558566208933723</c:v>
                </c:pt>
                <c:pt idx="92">
                  <c:v>0.558566208933723</c:v>
                </c:pt>
                <c:pt idx="93">
                  <c:v>0.558566208933723</c:v>
                </c:pt>
                <c:pt idx="94">
                  <c:v>0.558566208933723</c:v>
                </c:pt>
                <c:pt idx="95">
                  <c:v>0.558566208933723</c:v>
                </c:pt>
                <c:pt idx="96">
                  <c:v>0.558566208933723</c:v>
                </c:pt>
                <c:pt idx="97">
                  <c:v>0.54909898505349</c:v>
                </c:pt>
                <c:pt idx="98">
                  <c:v>0.54909898505349</c:v>
                </c:pt>
                <c:pt idx="99">
                  <c:v>0.54909898505349</c:v>
                </c:pt>
                <c:pt idx="100">
                  <c:v>0.54909898505349</c:v>
                </c:pt>
                <c:pt idx="101">
                  <c:v>0.54909898505349</c:v>
                </c:pt>
                <c:pt idx="102">
                  <c:v>0.54909898505349</c:v>
                </c:pt>
                <c:pt idx="103">
                  <c:v>0.54909898505349</c:v>
                </c:pt>
                <c:pt idx="104">
                  <c:v>0.54909898505349</c:v>
                </c:pt>
                <c:pt idx="105">
                  <c:v>0.54909898505349</c:v>
                </c:pt>
                <c:pt idx="106">
                  <c:v>0.54909898505349</c:v>
                </c:pt>
                <c:pt idx="107">
                  <c:v>0.54909898505349</c:v>
                </c:pt>
                <c:pt idx="108">
                  <c:v>0.54909898505349</c:v>
                </c:pt>
                <c:pt idx="109">
                  <c:v>0.54909898505349</c:v>
                </c:pt>
                <c:pt idx="110">
                  <c:v>0.54909898505349</c:v>
                </c:pt>
                <c:pt idx="111">
                  <c:v>0.530164537293025</c:v>
                </c:pt>
                <c:pt idx="112">
                  <c:v>0.520697313412792</c:v>
                </c:pt>
                <c:pt idx="113">
                  <c:v>0.501762865652327</c:v>
                </c:pt>
                <c:pt idx="114">
                  <c:v>0.501762865652327</c:v>
                </c:pt>
                <c:pt idx="115">
                  <c:v>0.501762865652327</c:v>
                </c:pt>
                <c:pt idx="116">
                  <c:v>0.501762865652327</c:v>
                </c:pt>
                <c:pt idx="117">
                  <c:v>0.501762865652327</c:v>
                </c:pt>
                <c:pt idx="118">
                  <c:v>0.492295641772095</c:v>
                </c:pt>
                <c:pt idx="119">
                  <c:v>0.492295641772095</c:v>
                </c:pt>
                <c:pt idx="120">
                  <c:v>0.492295641772095</c:v>
                </c:pt>
                <c:pt idx="121">
                  <c:v>0.482828417891862</c:v>
                </c:pt>
                <c:pt idx="122">
                  <c:v>0.482828417891862</c:v>
                </c:pt>
                <c:pt idx="123">
                  <c:v>0.482828417891862</c:v>
                </c:pt>
                <c:pt idx="124">
                  <c:v>0.482828417891862</c:v>
                </c:pt>
                <c:pt idx="125">
                  <c:v>0.482828417891862</c:v>
                </c:pt>
                <c:pt idx="126">
                  <c:v>0.482828417891862</c:v>
                </c:pt>
                <c:pt idx="127">
                  <c:v>0.473361194011629</c:v>
                </c:pt>
                <c:pt idx="128">
                  <c:v>0.473361194011629</c:v>
                </c:pt>
                <c:pt idx="129">
                  <c:v>0.473361194011629</c:v>
                </c:pt>
                <c:pt idx="130">
                  <c:v>0.473361194011629</c:v>
                </c:pt>
                <c:pt idx="131">
                  <c:v>0.473361194011629</c:v>
                </c:pt>
                <c:pt idx="132">
                  <c:v>0.473361194011629</c:v>
                </c:pt>
                <c:pt idx="133">
                  <c:v>0.463893970131397</c:v>
                </c:pt>
                <c:pt idx="134">
                  <c:v>0.463893970131397</c:v>
                </c:pt>
                <c:pt idx="135">
                  <c:v>0.463893970131397</c:v>
                </c:pt>
                <c:pt idx="136">
                  <c:v>0.463893970131397</c:v>
                </c:pt>
                <c:pt idx="137">
                  <c:v>0.463893970131397</c:v>
                </c:pt>
                <c:pt idx="138">
                  <c:v>0.463893970131397</c:v>
                </c:pt>
                <c:pt idx="139">
                  <c:v>0.463893970131397</c:v>
                </c:pt>
                <c:pt idx="140">
                  <c:v>0.463893970131397</c:v>
                </c:pt>
                <c:pt idx="141">
                  <c:v>0.454229512420326</c:v>
                </c:pt>
                <c:pt idx="142">
                  <c:v>0.454229512420326</c:v>
                </c:pt>
                <c:pt idx="143">
                  <c:v>0.444565054709255</c:v>
                </c:pt>
                <c:pt idx="144">
                  <c:v>0.444565054709255</c:v>
                </c:pt>
                <c:pt idx="145">
                  <c:v>0.444565054709255</c:v>
                </c:pt>
                <c:pt idx="146">
                  <c:v>0.444565054709255</c:v>
                </c:pt>
                <c:pt idx="147">
                  <c:v>0.444565054709255</c:v>
                </c:pt>
                <c:pt idx="148">
                  <c:v>0.444565054709255</c:v>
                </c:pt>
                <c:pt idx="149">
                  <c:v>0.434900596998184</c:v>
                </c:pt>
                <c:pt idx="150">
                  <c:v>0.434900596998184</c:v>
                </c:pt>
                <c:pt idx="151">
                  <c:v>0.434900596998184</c:v>
                </c:pt>
                <c:pt idx="152">
                  <c:v>0.434900596998184</c:v>
                </c:pt>
                <c:pt idx="153">
                  <c:v>0.434900596998184</c:v>
                </c:pt>
                <c:pt idx="154">
                  <c:v>0.434900596998184</c:v>
                </c:pt>
                <c:pt idx="155">
                  <c:v>0.434900596998184</c:v>
                </c:pt>
                <c:pt idx="156">
                  <c:v>0.434900596998184</c:v>
                </c:pt>
                <c:pt idx="157">
                  <c:v>0.434900596998184</c:v>
                </c:pt>
                <c:pt idx="158">
                  <c:v>0.434900596998184</c:v>
                </c:pt>
                <c:pt idx="159">
                  <c:v>0.434900596998184</c:v>
                </c:pt>
                <c:pt idx="160">
                  <c:v>0.434900596998184</c:v>
                </c:pt>
                <c:pt idx="161">
                  <c:v>0.434900596998184</c:v>
                </c:pt>
                <c:pt idx="162">
                  <c:v>0.425016492520953</c:v>
                </c:pt>
                <c:pt idx="163">
                  <c:v>0.425016492520953</c:v>
                </c:pt>
                <c:pt idx="164">
                  <c:v>0.425016492520953</c:v>
                </c:pt>
                <c:pt idx="165">
                  <c:v>0.425016492520953</c:v>
                </c:pt>
                <c:pt idx="166">
                  <c:v>0.425016492520953</c:v>
                </c:pt>
                <c:pt idx="167">
                  <c:v>0.415132388043721</c:v>
                </c:pt>
                <c:pt idx="168">
                  <c:v>0.415132388043721</c:v>
                </c:pt>
                <c:pt idx="169">
                  <c:v>0.395364179089259</c:v>
                </c:pt>
                <c:pt idx="170">
                  <c:v>0.395364179089259</c:v>
                </c:pt>
                <c:pt idx="171">
                  <c:v>0.395364179089259</c:v>
                </c:pt>
                <c:pt idx="172">
                  <c:v>0.395364179089259</c:v>
                </c:pt>
                <c:pt idx="173">
                  <c:v>0.395364179089259</c:v>
                </c:pt>
                <c:pt idx="174">
                  <c:v>0.395364179089259</c:v>
                </c:pt>
                <c:pt idx="175">
                  <c:v>0.395364179089259</c:v>
                </c:pt>
                <c:pt idx="176">
                  <c:v>0.395364179089259</c:v>
                </c:pt>
                <c:pt idx="177">
                  <c:v>0.395364179089259</c:v>
                </c:pt>
                <c:pt idx="178">
                  <c:v>0.395364179089259</c:v>
                </c:pt>
                <c:pt idx="179">
                  <c:v>0.395364179089259</c:v>
                </c:pt>
                <c:pt idx="180">
                  <c:v>0.395364179089259</c:v>
                </c:pt>
                <c:pt idx="181">
                  <c:v>0.395364179089259</c:v>
                </c:pt>
                <c:pt idx="182">
                  <c:v>0.395364179089259</c:v>
                </c:pt>
                <c:pt idx="183">
                  <c:v>0.395364179089259</c:v>
                </c:pt>
                <c:pt idx="184">
                  <c:v>0.395364179089259</c:v>
                </c:pt>
                <c:pt idx="185">
                  <c:v>0.395364179089259</c:v>
                </c:pt>
                <c:pt idx="186">
                  <c:v>0.395364179089259</c:v>
                </c:pt>
                <c:pt idx="187">
                  <c:v>0.395364179089259</c:v>
                </c:pt>
                <c:pt idx="188">
                  <c:v>0.395364179089259</c:v>
                </c:pt>
                <c:pt idx="189">
                  <c:v>0.395364179089259</c:v>
                </c:pt>
                <c:pt idx="190">
                  <c:v>0.395364179089259</c:v>
                </c:pt>
                <c:pt idx="191">
                  <c:v>0.395364179089259</c:v>
                </c:pt>
                <c:pt idx="192">
                  <c:v>0.395364179089259</c:v>
                </c:pt>
                <c:pt idx="193">
                  <c:v>0.395364179089259</c:v>
                </c:pt>
                <c:pt idx="194">
                  <c:v>0.395364179089259</c:v>
                </c:pt>
                <c:pt idx="195">
                  <c:v>0.395364179089259</c:v>
                </c:pt>
                <c:pt idx="196">
                  <c:v>0.395364179089259</c:v>
                </c:pt>
                <c:pt idx="197">
                  <c:v>0.385226636035688</c:v>
                </c:pt>
                <c:pt idx="198">
                  <c:v>0.385226636035688</c:v>
                </c:pt>
                <c:pt idx="199">
                  <c:v>0.385226636035688</c:v>
                </c:pt>
                <c:pt idx="200">
                  <c:v>0.385226636035688</c:v>
                </c:pt>
                <c:pt idx="201">
                  <c:v>0.385226636035688</c:v>
                </c:pt>
                <c:pt idx="202">
                  <c:v>0.385226636035688</c:v>
                </c:pt>
                <c:pt idx="203">
                  <c:v>0.385226636035688</c:v>
                </c:pt>
                <c:pt idx="204">
                  <c:v>0.385226636035688</c:v>
                </c:pt>
                <c:pt idx="205">
                  <c:v>0.375089092982117</c:v>
                </c:pt>
                <c:pt idx="206">
                  <c:v>0.375089092982117</c:v>
                </c:pt>
                <c:pt idx="207">
                  <c:v>0.375089092982117</c:v>
                </c:pt>
                <c:pt idx="208">
                  <c:v>0.375089092982117</c:v>
                </c:pt>
                <c:pt idx="209">
                  <c:v>0.375089092982117</c:v>
                </c:pt>
                <c:pt idx="210">
                  <c:v>0.375089092982117</c:v>
                </c:pt>
                <c:pt idx="211">
                  <c:v>0.375089092982117</c:v>
                </c:pt>
                <c:pt idx="212">
                  <c:v>0.375089092982117</c:v>
                </c:pt>
                <c:pt idx="213">
                  <c:v>0.375089092982117</c:v>
                </c:pt>
                <c:pt idx="214">
                  <c:v>0.375089092982117</c:v>
                </c:pt>
                <c:pt idx="215">
                  <c:v>0.375089092982117</c:v>
                </c:pt>
                <c:pt idx="216">
                  <c:v>0.364951549928546</c:v>
                </c:pt>
                <c:pt idx="217">
                  <c:v>0.364951549928546</c:v>
                </c:pt>
                <c:pt idx="218">
                  <c:v>0.364951549928546</c:v>
                </c:pt>
                <c:pt idx="219">
                  <c:v>0.354814006874976</c:v>
                </c:pt>
                <c:pt idx="220">
                  <c:v>0.354814006874976</c:v>
                </c:pt>
                <c:pt idx="221">
                  <c:v>0.344676463821405</c:v>
                </c:pt>
                <c:pt idx="222">
                  <c:v>0.344676463821405</c:v>
                </c:pt>
                <c:pt idx="223">
                  <c:v>0.344676463821405</c:v>
                </c:pt>
                <c:pt idx="224">
                  <c:v>0.344676463821405</c:v>
                </c:pt>
                <c:pt idx="225">
                  <c:v>0.313342239837641</c:v>
                </c:pt>
                <c:pt idx="226">
                  <c:v>0.302897498509719</c:v>
                </c:pt>
                <c:pt idx="227">
                  <c:v>0.302897498509719</c:v>
                </c:pt>
                <c:pt idx="228">
                  <c:v>0.302897498509719</c:v>
                </c:pt>
                <c:pt idx="229">
                  <c:v>0.292452757181798</c:v>
                </c:pt>
                <c:pt idx="230">
                  <c:v>0.292452757181798</c:v>
                </c:pt>
                <c:pt idx="231">
                  <c:v>0.292452757181798</c:v>
                </c:pt>
                <c:pt idx="232">
                  <c:v>0.292452757181798</c:v>
                </c:pt>
                <c:pt idx="233">
                  <c:v>0.282008015853877</c:v>
                </c:pt>
                <c:pt idx="234">
                  <c:v>0.282008015853877</c:v>
                </c:pt>
                <c:pt idx="235">
                  <c:v>0.282008015853877</c:v>
                </c:pt>
                <c:pt idx="236">
                  <c:v>0.282008015853877</c:v>
                </c:pt>
                <c:pt idx="237">
                  <c:v>0.282008015853877</c:v>
                </c:pt>
                <c:pt idx="238">
                  <c:v>0.282008015853877</c:v>
                </c:pt>
                <c:pt idx="239">
                  <c:v>0.282008015853877</c:v>
                </c:pt>
                <c:pt idx="240">
                  <c:v>0.282008015853877</c:v>
                </c:pt>
                <c:pt idx="241">
                  <c:v>0.282008015853877</c:v>
                </c:pt>
                <c:pt idx="242">
                  <c:v>0.282008015853877</c:v>
                </c:pt>
                <c:pt idx="243">
                  <c:v>0.282008015853877</c:v>
                </c:pt>
                <c:pt idx="244">
                  <c:v>0.282008015853877</c:v>
                </c:pt>
                <c:pt idx="245">
                  <c:v>0.282008015853877</c:v>
                </c:pt>
                <c:pt idx="246">
                  <c:v>0.270727695219722</c:v>
                </c:pt>
                <c:pt idx="247">
                  <c:v>0.270727695219722</c:v>
                </c:pt>
                <c:pt idx="248">
                  <c:v>0.270727695219722</c:v>
                </c:pt>
                <c:pt idx="249">
                  <c:v>0.270727695219722</c:v>
                </c:pt>
                <c:pt idx="250">
                  <c:v>0.270727695219722</c:v>
                </c:pt>
                <c:pt idx="251">
                  <c:v>0.270727695219722</c:v>
                </c:pt>
                <c:pt idx="252">
                  <c:v>0.259447374585567</c:v>
                </c:pt>
                <c:pt idx="253">
                  <c:v>0.248167053951412</c:v>
                </c:pt>
                <c:pt idx="254">
                  <c:v>0.236886733317256</c:v>
                </c:pt>
                <c:pt idx="255">
                  <c:v>0.236886733317256</c:v>
                </c:pt>
                <c:pt idx="256">
                  <c:v>0.236886733317256</c:v>
                </c:pt>
                <c:pt idx="257">
                  <c:v>0.236886733317256</c:v>
                </c:pt>
                <c:pt idx="258">
                  <c:v>0.236886733317256</c:v>
                </c:pt>
                <c:pt idx="259">
                  <c:v>0.236886733317256</c:v>
                </c:pt>
                <c:pt idx="260">
                  <c:v>0.224419010511085</c:v>
                </c:pt>
                <c:pt idx="261">
                  <c:v>0.224419010511085</c:v>
                </c:pt>
                <c:pt idx="262">
                  <c:v>0.224419010511085</c:v>
                </c:pt>
                <c:pt idx="263">
                  <c:v>0.224419010511085</c:v>
                </c:pt>
                <c:pt idx="264">
                  <c:v>0.224419010511085</c:v>
                </c:pt>
                <c:pt idx="265">
                  <c:v>0.224419010511085</c:v>
                </c:pt>
                <c:pt idx="266">
                  <c:v>0.224419010511085</c:v>
                </c:pt>
                <c:pt idx="267">
                  <c:v>0.224419010511085</c:v>
                </c:pt>
                <c:pt idx="268">
                  <c:v>0.224419010511085</c:v>
                </c:pt>
                <c:pt idx="269">
                  <c:v>0.224419010511085</c:v>
                </c:pt>
                <c:pt idx="270">
                  <c:v>0.224419010511085</c:v>
                </c:pt>
                <c:pt idx="271">
                  <c:v>0.224419010511085</c:v>
                </c:pt>
                <c:pt idx="272">
                  <c:v>0.224419010511085</c:v>
                </c:pt>
                <c:pt idx="273">
                  <c:v>0.224419010511085</c:v>
                </c:pt>
                <c:pt idx="274">
                  <c:v>0.224419010511085</c:v>
                </c:pt>
                <c:pt idx="275">
                  <c:v>0.224419010511085</c:v>
                </c:pt>
                <c:pt idx="276">
                  <c:v>0.224419010511085</c:v>
                </c:pt>
                <c:pt idx="277">
                  <c:v>0.224419010511085</c:v>
                </c:pt>
                <c:pt idx="278">
                  <c:v>0.224419010511085</c:v>
                </c:pt>
                <c:pt idx="279">
                  <c:v>0.224419010511085</c:v>
                </c:pt>
                <c:pt idx="280">
                  <c:v>0.224419010511085</c:v>
                </c:pt>
                <c:pt idx="281">
                  <c:v>0.224419010511085</c:v>
                </c:pt>
                <c:pt idx="282">
                  <c:v>0.224419010511085</c:v>
                </c:pt>
                <c:pt idx="283">
                  <c:v>0.224419010511085</c:v>
                </c:pt>
                <c:pt idx="284">
                  <c:v>0.224419010511085</c:v>
                </c:pt>
                <c:pt idx="285">
                  <c:v>0.224419010511085</c:v>
                </c:pt>
                <c:pt idx="286">
                  <c:v>0.224419010511085</c:v>
                </c:pt>
                <c:pt idx="287">
                  <c:v>0.224419010511085</c:v>
                </c:pt>
                <c:pt idx="288">
                  <c:v>0.224419010511085</c:v>
                </c:pt>
                <c:pt idx="289">
                  <c:v>0.224419010511085</c:v>
                </c:pt>
                <c:pt idx="290">
                  <c:v>0.224419010511085</c:v>
                </c:pt>
                <c:pt idx="291">
                  <c:v>0.224419010511085</c:v>
                </c:pt>
                <c:pt idx="292">
                  <c:v>0.224419010511085</c:v>
                </c:pt>
                <c:pt idx="293">
                  <c:v>0.224419010511085</c:v>
                </c:pt>
                <c:pt idx="294">
                  <c:v>0.224419010511085</c:v>
                </c:pt>
                <c:pt idx="295">
                  <c:v>0.224419010511085</c:v>
                </c:pt>
                <c:pt idx="296">
                  <c:v>0.224419010511085</c:v>
                </c:pt>
                <c:pt idx="297">
                  <c:v>0.224419010511085</c:v>
                </c:pt>
                <c:pt idx="298">
                  <c:v>0.224419010511085</c:v>
                </c:pt>
                <c:pt idx="299">
                  <c:v>0.224419010511085</c:v>
                </c:pt>
                <c:pt idx="300">
                  <c:v>0.224419010511085</c:v>
                </c:pt>
                <c:pt idx="301">
                  <c:v>0.224419010511085</c:v>
                </c:pt>
                <c:pt idx="302">
                  <c:v>0.224419010511085</c:v>
                </c:pt>
                <c:pt idx="303">
                  <c:v>0.224419010511085</c:v>
                </c:pt>
                <c:pt idx="304">
                  <c:v>0.224419010511085</c:v>
                </c:pt>
                <c:pt idx="305">
                  <c:v>0.224419010511085</c:v>
                </c:pt>
                <c:pt idx="306">
                  <c:v>0.224419010511085</c:v>
                </c:pt>
                <c:pt idx="307">
                  <c:v>0.224419010511085</c:v>
                </c:pt>
                <c:pt idx="308">
                  <c:v>0.224419010511085</c:v>
                </c:pt>
                <c:pt idx="309">
                  <c:v>0.224419010511085</c:v>
                </c:pt>
                <c:pt idx="310">
                  <c:v>0.224419010511085</c:v>
                </c:pt>
                <c:pt idx="311">
                  <c:v>0.224419010511085</c:v>
                </c:pt>
                <c:pt idx="312">
                  <c:v>0.224419010511085</c:v>
                </c:pt>
                <c:pt idx="313">
                  <c:v>0.224419010511085</c:v>
                </c:pt>
                <c:pt idx="314">
                  <c:v>0.224419010511085</c:v>
                </c:pt>
                <c:pt idx="315">
                  <c:v>0.224419010511085</c:v>
                </c:pt>
                <c:pt idx="316">
                  <c:v>0.224419010511085</c:v>
                </c:pt>
                <c:pt idx="317">
                  <c:v>0.224419010511085</c:v>
                </c:pt>
                <c:pt idx="318">
                  <c:v>0.224419010511085</c:v>
                </c:pt>
                <c:pt idx="319">
                  <c:v>0.224419010511085</c:v>
                </c:pt>
                <c:pt idx="320">
                  <c:v>0.224419010511085</c:v>
                </c:pt>
                <c:pt idx="321">
                  <c:v>0.224419010511085</c:v>
                </c:pt>
                <c:pt idx="322">
                  <c:v>0.224419010511085</c:v>
                </c:pt>
                <c:pt idx="323">
                  <c:v>0.224419010511085</c:v>
                </c:pt>
                <c:pt idx="324">
                  <c:v>0.224419010511085</c:v>
                </c:pt>
                <c:pt idx="325">
                  <c:v>0.224419010511085</c:v>
                </c:pt>
                <c:pt idx="326">
                  <c:v>0.224419010511085</c:v>
                </c:pt>
                <c:pt idx="327">
                  <c:v>0.224419010511085</c:v>
                </c:pt>
                <c:pt idx="328">
                  <c:v>0.224419010511085</c:v>
                </c:pt>
                <c:pt idx="329">
                  <c:v>0.224419010511085</c:v>
                </c:pt>
                <c:pt idx="330">
                  <c:v>0.224419010511085</c:v>
                </c:pt>
                <c:pt idx="331">
                  <c:v>0.224419010511085</c:v>
                </c:pt>
                <c:pt idx="332">
                  <c:v>0.224419010511085</c:v>
                </c:pt>
                <c:pt idx="333">
                  <c:v>0.224419010511085</c:v>
                </c:pt>
                <c:pt idx="334">
                  <c:v>0.224419010511085</c:v>
                </c:pt>
                <c:pt idx="335">
                  <c:v>0.224419010511085</c:v>
                </c:pt>
                <c:pt idx="336">
                  <c:v>0.224419010511085</c:v>
                </c:pt>
                <c:pt idx="337">
                  <c:v>0.224419010511085</c:v>
                </c:pt>
                <c:pt idx="338">
                  <c:v>0.224419010511085</c:v>
                </c:pt>
                <c:pt idx="339">
                  <c:v>0.224419010511085</c:v>
                </c:pt>
                <c:pt idx="340">
                  <c:v>0.224419010511085</c:v>
                </c:pt>
                <c:pt idx="341">
                  <c:v>0.224419010511085</c:v>
                </c:pt>
                <c:pt idx="342">
                  <c:v>0.224419010511085</c:v>
                </c:pt>
                <c:pt idx="343">
                  <c:v>0.224419010511085</c:v>
                </c:pt>
                <c:pt idx="344">
                  <c:v>0.224419010511085</c:v>
                </c:pt>
                <c:pt idx="345">
                  <c:v>0.224419010511085</c:v>
                </c:pt>
                <c:pt idx="346">
                  <c:v>0.224419010511085</c:v>
                </c:pt>
                <c:pt idx="347">
                  <c:v>0.224419010511085</c:v>
                </c:pt>
                <c:pt idx="348">
                  <c:v>0.224419010511085</c:v>
                </c:pt>
                <c:pt idx="349">
                  <c:v>0.224419010511085</c:v>
                </c:pt>
                <c:pt idx="350">
                  <c:v>0.224419010511085</c:v>
                </c:pt>
                <c:pt idx="351">
                  <c:v>0.224419010511085</c:v>
                </c:pt>
                <c:pt idx="352">
                  <c:v>0.224419010511085</c:v>
                </c:pt>
                <c:pt idx="353">
                  <c:v>0.224419010511085</c:v>
                </c:pt>
                <c:pt idx="354">
                  <c:v>0.224419010511085</c:v>
                </c:pt>
                <c:pt idx="355">
                  <c:v>0.224419010511085</c:v>
                </c:pt>
                <c:pt idx="356">
                  <c:v>0.224419010511085</c:v>
                </c:pt>
                <c:pt idx="357">
                  <c:v>0.224419010511085</c:v>
                </c:pt>
                <c:pt idx="358">
                  <c:v>0.224419010511085</c:v>
                </c:pt>
                <c:pt idx="359">
                  <c:v>0.224419010511085</c:v>
                </c:pt>
                <c:pt idx="360">
                  <c:v>0.224419010511085</c:v>
                </c:pt>
                <c:pt idx="361">
                  <c:v>0.224419010511085</c:v>
                </c:pt>
                <c:pt idx="362">
                  <c:v>0.224419010511085</c:v>
                </c:pt>
                <c:pt idx="363">
                  <c:v>0.224419010511085</c:v>
                </c:pt>
                <c:pt idx="364">
                  <c:v>0.224419010511085</c:v>
                </c:pt>
                <c:pt idx="365">
                  <c:v>0.224419010511085</c:v>
                </c:pt>
                <c:pt idx="366">
                  <c:v>0.224419010511085</c:v>
                </c:pt>
                <c:pt idx="367">
                  <c:v>0.224419010511085</c:v>
                </c:pt>
                <c:pt idx="368">
                  <c:v>0.224419010511085</c:v>
                </c:pt>
                <c:pt idx="369">
                  <c:v>0.224419010511085</c:v>
                </c:pt>
                <c:pt idx="370">
                  <c:v>0.224419010511085</c:v>
                </c:pt>
                <c:pt idx="371">
                  <c:v>0.224419010511085</c:v>
                </c:pt>
                <c:pt idx="372">
                  <c:v>0.224419010511085</c:v>
                </c:pt>
                <c:pt idx="373">
                  <c:v>0.224419010511085</c:v>
                </c:pt>
                <c:pt idx="374">
                  <c:v>0.224419010511085</c:v>
                </c:pt>
                <c:pt idx="375">
                  <c:v>0.224419010511085</c:v>
                </c:pt>
                <c:pt idx="376">
                  <c:v>0.224419010511085</c:v>
                </c:pt>
                <c:pt idx="377">
                  <c:v>0.224419010511085</c:v>
                </c:pt>
                <c:pt idx="378">
                  <c:v>0.224419010511085</c:v>
                </c:pt>
                <c:pt idx="379">
                  <c:v>0.224419010511085</c:v>
                </c:pt>
                <c:pt idx="380">
                  <c:v>0.224419010511085</c:v>
                </c:pt>
                <c:pt idx="381">
                  <c:v>0.224419010511085</c:v>
                </c:pt>
                <c:pt idx="382">
                  <c:v>0.224419010511085</c:v>
                </c:pt>
                <c:pt idx="383">
                  <c:v>0.224419010511085</c:v>
                </c:pt>
                <c:pt idx="384">
                  <c:v>0.224419010511085</c:v>
                </c:pt>
                <c:pt idx="385">
                  <c:v>0.224419010511085</c:v>
                </c:pt>
                <c:pt idx="386">
                  <c:v>0.224419010511085</c:v>
                </c:pt>
                <c:pt idx="387">
                  <c:v>0.224419010511085</c:v>
                </c:pt>
                <c:pt idx="388">
                  <c:v>0.224419010511085</c:v>
                </c:pt>
                <c:pt idx="389">
                  <c:v>0.224419010511085</c:v>
                </c:pt>
                <c:pt idx="390">
                  <c:v>0.224419010511085</c:v>
                </c:pt>
                <c:pt idx="391">
                  <c:v>0.224419010511085</c:v>
                </c:pt>
                <c:pt idx="392">
                  <c:v>0.224419010511085</c:v>
                </c:pt>
                <c:pt idx="393">
                  <c:v>0.224419010511085</c:v>
                </c:pt>
                <c:pt idx="394">
                  <c:v>0.224419010511085</c:v>
                </c:pt>
                <c:pt idx="395">
                  <c:v>0.224419010511085</c:v>
                </c:pt>
                <c:pt idx="396">
                  <c:v>0.224419010511085</c:v>
                </c:pt>
                <c:pt idx="397">
                  <c:v>0.224419010511085</c:v>
                </c:pt>
                <c:pt idx="398">
                  <c:v>0.224419010511085</c:v>
                </c:pt>
                <c:pt idx="399">
                  <c:v>0.224419010511085</c:v>
                </c:pt>
                <c:pt idx="400">
                  <c:v>0.224419010511085</c:v>
                </c:pt>
                <c:pt idx="401">
                  <c:v>0.224419010511085</c:v>
                </c:pt>
                <c:pt idx="402">
                  <c:v>0.224419010511085</c:v>
                </c:pt>
                <c:pt idx="403">
                  <c:v>0.224419010511085</c:v>
                </c:pt>
                <c:pt idx="404">
                  <c:v>0.224419010511085</c:v>
                </c:pt>
                <c:pt idx="405">
                  <c:v>0.224419010511085</c:v>
                </c:pt>
                <c:pt idx="406">
                  <c:v>0.224419010511085</c:v>
                </c:pt>
                <c:pt idx="407">
                  <c:v>0.224419010511085</c:v>
                </c:pt>
                <c:pt idx="408">
                  <c:v>0.224419010511085</c:v>
                </c:pt>
                <c:pt idx="409">
                  <c:v>0.224419010511085</c:v>
                </c:pt>
                <c:pt idx="410">
                  <c:v>0.224419010511085</c:v>
                </c:pt>
                <c:pt idx="411">
                  <c:v>0.224419010511085</c:v>
                </c:pt>
                <c:pt idx="412">
                  <c:v>0.224419010511085</c:v>
                </c:pt>
                <c:pt idx="413">
                  <c:v>0.224419010511085</c:v>
                </c:pt>
                <c:pt idx="414">
                  <c:v>0.224419010511085</c:v>
                </c:pt>
                <c:pt idx="415">
                  <c:v>0.224419010511085</c:v>
                </c:pt>
                <c:pt idx="416">
                  <c:v>0.224419010511085</c:v>
                </c:pt>
                <c:pt idx="417">
                  <c:v>0.224419010511085</c:v>
                </c:pt>
                <c:pt idx="418">
                  <c:v>0.224419010511085</c:v>
                </c:pt>
                <c:pt idx="419">
                  <c:v>0.224419010511085</c:v>
                </c:pt>
                <c:pt idx="420">
                  <c:v>0.224419010511085</c:v>
                </c:pt>
                <c:pt idx="421">
                  <c:v>0.224419010511085</c:v>
                </c:pt>
                <c:pt idx="422">
                  <c:v>0.224419010511085</c:v>
                </c:pt>
                <c:pt idx="423">
                  <c:v>0.224419010511085</c:v>
                </c:pt>
                <c:pt idx="424">
                  <c:v>0.224419010511085</c:v>
                </c:pt>
                <c:pt idx="425">
                  <c:v>0.224419010511085</c:v>
                </c:pt>
                <c:pt idx="426">
                  <c:v>0.224419010511085</c:v>
                </c:pt>
                <c:pt idx="427">
                  <c:v>0.224419010511085</c:v>
                </c:pt>
                <c:pt idx="428">
                  <c:v>0.224419010511085</c:v>
                </c:pt>
                <c:pt idx="429">
                  <c:v>0.224419010511085</c:v>
                </c:pt>
                <c:pt idx="430">
                  <c:v>0.224419010511085</c:v>
                </c:pt>
                <c:pt idx="431">
                  <c:v>0.224419010511085</c:v>
                </c:pt>
                <c:pt idx="432">
                  <c:v>0.224419010511085</c:v>
                </c:pt>
                <c:pt idx="433">
                  <c:v>0.224419010511085</c:v>
                </c:pt>
                <c:pt idx="434">
                  <c:v>0.224419010511085</c:v>
                </c:pt>
                <c:pt idx="435">
                  <c:v>0.224419010511085</c:v>
                </c:pt>
                <c:pt idx="436">
                  <c:v>0.224419010511085</c:v>
                </c:pt>
                <c:pt idx="437">
                  <c:v>0.224419010511085</c:v>
                </c:pt>
                <c:pt idx="438">
                  <c:v>0.224419010511085</c:v>
                </c:pt>
                <c:pt idx="439">
                  <c:v>0.224419010511085</c:v>
                </c:pt>
                <c:pt idx="440">
                  <c:v>0.224419010511085</c:v>
                </c:pt>
                <c:pt idx="441">
                  <c:v>0.224419010511085</c:v>
                </c:pt>
                <c:pt idx="442">
                  <c:v>0.224419010511085</c:v>
                </c:pt>
                <c:pt idx="443">
                  <c:v>0.224419010511085</c:v>
                </c:pt>
                <c:pt idx="444">
                  <c:v>0.224419010511085</c:v>
                </c:pt>
                <c:pt idx="445">
                  <c:v>0.224419010511085</c:v>
                </c:pt>
                <c:pt idx="446">
                  <c:v>0.224419010511085</c:v>
                </c:pt>
                <c:pt idx="447">
                  <c:v>0.224419010511085</c:v>
                </c:pt>
                <c:pt idx="448">
                  <c:v>0.224419010511085</c:v>
                </c:pt>
                <c:pt idx="449">
                  <c:v>0.224419010511085</c:v>
                </c:pt>
                <c:pt idx="450">
                  <c:v>0.224419010511085</c:v>
                </c:pt>
                <c:pt idx="451">
                  <c:v>0.224419010511085</c:v>
                </c:pt>
                <c:pt idx="452">
                  <c:v>0.224419010511085</c:v>
                </c:pt>
                <c:pt idx="453">
                  <c:v>0.224419010511085</c:v>
                </c:pt>
                <c:pt idx="454">
                  <c:v>0.224419010511085</c:v>
                </c:pt>
                <c:pt idx="455">
                  <c:v>0.224419010511085</c:v>
                </c:pt>
                <c:pt idx="456">
                  <c:v>0.179535208408868</c:v>
                </c:pt>
                <c:pt idx="457">
                  <c:v>0.179535208408868</c:v>
                </c:pt>
                <c:pt idx="458">
                  <c:v>0.179535208408868</c:v>
                </c:pt>
                <c:pt idx="459">
                  <c:v>0.179535208408868</c:v>
                </c:pt>
                <c:pt idx="460">
                  <c:v>0.179535208408868</c:v>
                </c:pt>
                <c:pt idx="461">
                  <c:v>0.179535208408868</c:v>
                </c:pt>
                <c:pt idx="462">
                  <c:v>0.179535208408868</c:v>
                </c:pt>
                <c:pt idx="463">
                  <c:v>0.179535208408868</c:v>
                </c:pt>
                <c:pt idx="464">
                  <c:v>0.179535208408868</c:v>
                </c:pt>
                <c:pt idx="465">
                  <c:v>0.179535208408868</c:v>
                </c:pt>
                <c:pt idx="466">
                  <c:v>0.179535208408868</c:v>
                </c:pt>
                <c:pt idx="467">
                  <c:v>0.179535208408868</c:v>
                </c:pt>
                <c:pt idx="468">
                  <c:v>0.179535208408868</c:v>
                </c:pt>
                <c:pt idx="469">
                  <c:v>0.179535208408868</c:v>
                </c:pt>
                <c:pt idx="470">
                  <c:v>0.179535208408868</c:v>
                </c:pt>
                <c:pt idx="471">
                  <c:v>0.179535208408868</c:v>
                </c:pt>
                <c:pt idx="472">
                  <c:v>0.179535208408868</c:v>
                </c:pt>
                <c:pt idx="473">
                  <c:v>0.179535208408868</c:v>
                </c:pt>
                <c:pt idx="474">
                  <c:v>0.179535208408868</c:v>
                </c:pt>
                <c:pt idx="475">
                  <c:v>0.179535208408868</c:v>
                </c:pt>
                <c:pt idx="476">
                  <c:v>0.179535208408868</c:v>
                </c:pt>
                <c:pt idx="477">
                  <c:v>0.179535208408868</c:v>
                </c:pt>
                <c:pt idx="478">
                  <c:v>0.179535208408868</c:v>
                </c:pt>
                <c:pt idx="479">
                  <c:v>0.179535208408868</c:v>
                </c:pt>
                <c:pt idx="480">
                  <c:v>0.179535208408868</c:v>
                </c:pt>
                <c:pt idx="481">
                  <c:v>0.179535208408868</c:v>
                </c:pt>
                <c:pt idx="482">
                  <c:v>0.179535208408868</c:v>
                </c:pt>
                <c:pt idx="483">
                  <c:v>0.179535208408868</c:v>
                </c:pt>
                <c:pt idx="484">
                  <c:v>0.179535208408868</c:v>
                </c:pt>
                <c:pt idx="485">
                  <c:v>0.179535208408868</c:v>
                </c:pt>
                <c:pt idx="486">
                  <c:v>0.179535208408868</c:v>
                </c:pt>
                <c:pt idx="487">
                  <c:v>0.179535208408868</c:v>
                </c:pt>
                <c:pt idx="488">
                  <c:v>0.179535208408868</c:v>
                </c:pt>
                <c:pt idx="489">
                  <c:v>0.179535208408868</c:v>
                </c:pt>
                <c:pt idx="490">
                  <c:v>0.179535208408868</c:v>
                </c:pt>
                <c:pt idx="491">
                  <c:v>0.179535208408868</c:v>
                </c:pt>
                <c:pt idx="492">
                  <c:v>0.179535208408868</c:v>
                </c:pt>
                <c:pt idx="493">
                  <c:v>0.179535208408868</c:v>
                </c:pt>
                <c:pt idx="494">
                  <c:v>0.179535208408868</c:v>
                </c:pt>
                <c:pt idx="495">
                  <c:v>0.179535208408868</c:v>
                </c:pt>
                <c:pt idx="496">
                  <c:v>0.179535208408868</c:v>
                </c:pt>
                <c:pt idx="497">
                  <c:v>0.179535208408868</c:v>
                </c:pt>
                <c:pt idx="498">
                  <c:v>0.179535208408868</c:v>
                </c:pt>
                <c:pt idx="499">
                  <c:v>0.179535208408868</c:v>
                </c:pt>
                <c:pt idx="500">
                  <c:v>0.179535208408868</c:v>
                </c:pt>
                <c:pt idx="501">
                  <c:v>0.134651406306651</c:v>
                </c:pt>
                <c:pt idx="502">
                  <c:v>0.134651406306651</c:v>
                </c:pt>
                <c:pt idx="503">
                  <c:v>0.134651406306651</c:v>
                </c:pt>
                <c:pt idx="504">
                  <c:v>0.134651406306651</c:v>
                </c:pt>
                <c:pt idx="505">
                  <c:v>0.134651406306651</c:v>
                </c:pt>
                <c:pt idx="506">
                  <c:v>0.134651406306651</c:v>
                </c:pt>
                <c:pt idx="507">
                  <c:v>0.134651406306651</c:v>
                </c:pt>
                <c:pt idx="508">
                  <c:v>0.134651406306651</c:v>
                </c:pt>
                <c:pt idx="509">
                  <c:v>0.134651406306651</c:v>
                </c:pt>
                <c:pt idx="510">
                  <c:v>0.134651406306651</c:v>
                </c:pt>
                <c:pt idx="511">
                  <c:v>0.134651406306651</c:v>
                </c:pt>
                <c:pt idx="512">
                  <c:v>0.134651406306651</c:v>
                </c:pt>
                <c:pt idx="513">
                  <c:v>0.134651406306651</c:v>
                </c:pt>
                <c:pt idx="514">
                  <c:v>0.134651406306651</c:v>
                </c:pt>
                <c:pt idx="515">
                  <c:v>0.134651406306651</c:v>
                </c:pt>
                <c:pt idx="516">
                  <c:v>0.134651406306651</c:v>
                </c:pt>
                <c:pt idx="517">
                  <c:v>0.134651406306651</c:v>
                </c:pt>
                <c:pt idx="518">
                  <c:v>0.134651406306651</c:v>
                </c:pt>
                <c:pt idx="519">
                  <c:v>0.134651406306651</c:v>
                </c:pt>
                <c:pt idx="520">
                  <c:v>0.134651406306651</c:v>
                </c:pt>
                <c:pt idx="521">
                  <c:v>0.134651406306651</c:v>
                </c:pt>
                <c:pt idx="522">
                  <c:v>0.134651406306651</c:v>
                </c:pt>
                <c:pt idx="523">
                  <c:v>0.134651406306651</c:v>
                </c:pt>
                <c:pt idx="524">
                  <c:v>0.134651406306651</c:v>
                </c:pt>
                <c:pt idx="525">
                  <c:v>0.134651406306651</c:v>
                </c:pt>
                <c:pt idx="526">
                  <c:v>0.134651406306651</c:v>
                </c:pt>
                <c:pt idx="527">
                  <c:v>0.134651406306651</c:v>
                </c:pt>
                <c:pt idx="528">
                  <c:v>0.134651406306651</c:v>
                </c:pt>
                <c:pt idx="529">
                  <c:v>0.134651406306651</c:v>
                </c:pt>
                <c:pt idx="530">
                  <c:v>0.134651406306651</c:v>
                </c:pt>
                <c:pt idx="531">
                  <c:v>0.134651406306651</c:v>
                </c:pt>
                <c:pt idx="532">
                  <c:v>0.134651406306651</c:v>
                </c:pt>
                <c:pt idx="533">
                  <c:v>0.134651406306651</c:v>
                </c:pt>
                <c:pt idx="534">
                  <c:v>0.134651406306651</c:v>
                </c:pt>
                <c:pt idx="535">
                  <c:v>0.134651406306651</c:v>
                </c:pt>
                <c:pt idx="536">
                  <c:v>0.134651406306651</c:v>
                </c:pt>
                <c:pt idx="537">
                  <c:v>0.134651406306651</c:v>
                </c:pt>
                <c:pt idx="538">
                  <c:v>0.134651406306651</c:v>
                </c:pt>
                <c:pt idx="539">
                  <c:v>0.134651406306651</c:v>
                </c:pt>
                <c:pt idx="540">
                  <c:v>0.134651406306651</c:v>
                </c:pt>
                <c:pt idx="541">
                  <c:v>0.134651406306651</c:v>
                </c:pt>
                <c:pt idx="542">
                  <c:v>0.134651406306651</c:v>
                </c:pt>
                <c:pt idx="543">
                  <c:v>0.134651406306651</c:v>
                </c:pt>
                <c:pt idx="544">
                  <c:v>0.134651406306651</c:v>
                </c:pt>
                <c:pt idx="545">
                  <c:v>0.134651406306651</c:v>
                </c:pt>
                <c:pt idx="546">
                  <c:v>0.134651406306651</c:v>
                </c:pt>
                <c:pt idx="547">
                  <c:v>0.134651406306651</c:v>
                </c:pt>
                <c:pt idx="548">
                  <c:v>0.134651406306651</c:v>
                </c:pt>
                <c:pt idx="549">
                  <c:v>0.134651406306651</c:v>
                </c:pt>
                <c:pt idx="550">
                  <c:v>0.134651406306651</c:v>
                </c:pt>
                <c:pt idx="551">
                  <c:v>0.134651406306651</c:v>
                </c:pt>
                <c:pt idx="552">
                  <c:v>0.134651406306651</c:v>
                </c:pt>
                <c:pt idx="553">
                  <c:v>0.134651406306651</c:v>
                </c:pt>
                <c:pt idx="554">
                  <c:v>0.134651406306651</c:v>
                </c:pt>
                <c:pt idx="555">
                  <c:v>0.134651406306651</c:v>
                </c:pt>
                <c:pt idx="556">
                  <c:v>0.134651406306651</c:v>
                </c:pt>
                <c:pt idx="557">
                  <c:v>0.134651406306651</c:v>
                </c:pt>
                <c:pt idx="558">
                  <c:v>0.134651406306651</c:v>
                </c:pt>
                <c:pt idx="559">
                  <c:v>0.134651406306651</c:v>
                </c:pt>
                <c:pt idx="560">
                  <c:v>0.134651406306651</c:v>
                </c:pt>
                <c:pt idx="561">
                  <c:v>0.134651406306651</c:v>
                </c:pt>
                <c:pt idx="562">
                  <c:v>0.134651406306651</c:v>
                </c:pt>
                <c:pt idx="563">
                  <c:v>0.134651406306651</c:v>
                </c:pt>
                <c:pt idx="564">
                  <c:v>0.134651406306651</c:v>
                </c:pt>
                <c:pt idx="565">
                  <c:v>0.134651406306651</c:v>
                </c:pt>
                <c:pt idx="566">
                  <c:v>0.134651406306651</c:v>
                </c:pt>
                <c:pt idx="567">
                  <c:v>0.134651406306651</c:v>
                </c:pt>
                <c:pt idx="568">
                  <c:v>0.134651406306651</c:v>
                </c:pt>
                <c:pt idx="569">
                  <c:v>0.134651406306651</c:v>
                </c:pt>
                <c:pt idx="570">
                  <c:v>0.134651406306651</c:v>
                </c:pt>
                <c:pt idx="571">
                  <c:v>0.134651406306651</c:v>
                </c:pt>
                <c:pt idx="572">
                  <c:v>0.134651406306651</c:v>
                </c:pt>
                <c:pt idx="573">
                  <c:v>0.134651406306651</c:v>
                </c:pt>
                <c:pt idx="574">
                  <c:v>0.134651406306651</c:v>
                </c:pt>
                <c:pt idx="575">
                  <c:v>0.134651406306651</c:v>
                </c:pt>
                <c:pt idx="576">
                  <c:v>0.134651406306651</c:v>
                </c:pt>
                <c:pt idx="577">
                  <c:v>0.134651406306651</c:v>
                </c:pt>
                <c:pt idx="578">
                  <c:v>0.134651406306651</c:v>
                </c:pt>
                <c:pt idx="579">
                  <c:v>0.134651406306651</c:v>
                </c:pt>
                <c:pt idx="580">
                  <c:v>0.134651406306651</c:v>
                </c:pt>
                <c:pt idx="581">
                  <c:v>0.134651406306651</c:v>
                </c:pt>
                <c:pt idx="582">
                  <c:v>0.134651406306651</c:v>
                </c:pt>
                <c:pt idx="583">
                  <c:v>0.134651406306651</c:v>
                </c:pt>
                <c:pt idx="584">
                  <c:v>0.134651406306651</c:v>
                </c:pt>
                <c:pt idx="585">
                  <c:v>0.134651406306651</c:v>
                </c:pt>
                <c:pt idx="586">
                  <c:v>0.134651406306651</c:v>
                </c:pt>
                <c:pt idx="587">
                  <c:v>0.134651406306651</c:v>
                </c:pt>
                <c:pt idx="588">
                  <c:v>0.134651406306651</c:v>
                </c:pt>
                <c:pt idx="589">
                  <c:v>0.134651406306651</c:v>
                </c:pt>
                <c:pt idx="590">
                  <c:v>0.134651406306651</c:v>
                </c:pt>
                <c:pt idx="591">
                  <c:v>0.134651406306651</c:v>
                </c:pt>
                <c:pt idx="592">
                  <c:v>0.134651406306651</c:v>
                </c:pt>
                <c:pt idx="593">
                  <c:v>0.134651406306651</c:v>
                </c:pt>
                <c:pt idx="594">
                  <c:v>0.134651406306651</c:v>
                </c:pt>
                <c:pt idx="595">
                  <c:v>0.134651406306651</c:v>
                </c:pt>
                <c:pt idx="596">
                  <c:v>0.134651406306651</c:v>
                </c:pt>
                <c:pt idx="597">
                  <c:v>0.134651406306651</c:v>
                </c:pt>
                <c:pt idx="598">
                  <c:v>0.134651406306651</c:v>
                </c:pt>
                <c:pt idx="599">
                  <c:v>0.134651406306651</c:v>
                </c:pt>
                <c:pt idx="600">
                  <c:v>0.134651406306651</c:v>
                </c:pt>
                <c:pt idx="601">
                  <c:v>0.134651406306651</c:v>
                </c:pt>
                <c:pt idx="602">
                  <c:v>0.134651406306651</c:v>
                </c:pt>
                <c:pt idx="603">
                  <c:v>0.134651406306651</c:v>
                </c:pt>
                <c:pt idx="604">
                  <c:v>0.134651406306651</c:v>
                </c:pt>
                <c:pt idx="605">
                  <c:v>0.134651406306651</c:v>
                </c:pt>
                <c:pt idx="606">
                  <c:v>0.134651406306651</c:v>
                </c:pt>
                <c:pt idx="607">
                  <c:v>0.134651406306651</c:v>
                </c:pt>
                <c:pt idx="608">
                  <c:v>0.134651406306651</c:v>
                </c:pt>
                <c:pt idx="609">
                  <c:v>0.134651406306651</c:v>
                </c:pt>
                <c:pt idx="610">
                  <c:v>0.134651406306651</c:v>
                </c:pt>
                <c:pt idx="611">
                  <c:v>0.134651406306651</c:v>
                </c:pt>
                <c:pt idx="612">
                  <c:v>0.134651406306651</c:v>
                </c:pt>
                <c:pt idx="613">
                  <c:v>0.134651406306651</c:v>
                </c:pt>
                <c:pt idx="614">
                  <c:v>0.134651406306651</c:v>
                </c:pt>
                <c:pt idx="615">
                  <c:v>0.134651406306651</c:v>
                </c:pt>
                <c:pt idx="616">
                  <c:v>0.134651406306651</c:v>
                </c:pt>
                <c:pt idx="617">
                  <c:v>0.134651406306651</c:v>
                </c:pt>
                <c:pt idx="618">
                  <c:v>0.134651406306651</c:v>
                </c:pt>
                <c:pt idx="619">
                  <c:v>0.134651406306651</c:v>
                </c:pt>
                <c:pt idx="620">
                  <c:v>0.134651406306651</c:v>
                </c:pt>
                <c:pt idx="621">
                  <c:v>0.134651406306651</c:v>
                </c:pt>
                <c:pt idx="622">
                  <c:v>0.134651406306651</c:v>
                </c:pt>
                <c:pt idx="623">
                  <c:v>0.134651406306651</c:v>
                </c:pt>
                <c:pt idx="624">
                  <c:v>0.134651406306651</c:v>
                </c:pt>
                <c:pt idx="625">
                  <c:v>0.134651406306651</c:v>
                </c:pt>
                <c:pt idx="626">
                  <c:v>0.134651406306651</c:v>
                </c:pt>
                <c:pt idx="627">
                  <c:v>0.134651406306651</c:v>
                </c:pt>
                <c:pt idx="628">
                  <c:v>0.134651406306651</c:v>
                </c:pt>
                <c:pt idx="629">
                  <c:v>0.134651406306651</c:v>
                </c:pt>
                <c:pt idx="630">
                  <c:v>0.134651406306651</c:v>
                </c:pt>
                <c:pt idx="631">
                  <c:v>0.134651406306651</c:v>
                </c:pt>
                <c:pt idx="632">
                  <c:v>0.134651406306651</c:v>
                </c:pt>
                <c:pt idx="633">
                  <c:v>0.134651406306651</c:v>
                </c:pt>
                <c:pt idx="634">
                  <c:v>0.134651406306651</c:v>
                </c:pt>
                <c:pt idx="635">
                  <c:v>0.134651406306651</c:v>
                </c:pt>
                <c:pt idx="636">
                  <c:v>0.134651406306651</c:v>
                </c:pt>
                <c:pt idx="637">
                  <c:v>0.134651406306651</c:v>
                </c:pt>
                <c:pt idx="638">
                  <c:v>0.134651406306651</c:v>
                </c:pt>
                <c:pt idx="639">
                  <c:v>0.134651406306651</c:v>
                </c:pt>
                <c:pt idx="640">
                  <c:v>0.134651406306651</c:v>
                </c:pt>
                <c:pt idx="641">
                  <c:v>0.134651406306651</c:v>
                </c:pt>
                <c:pt idx="642">
                  <c:v>0.134651406306651</c:v>
                </c:pt>
                <c:pt idx="643">
                  <c:v>0.134651406306651</c:v>
                </c:pt>
                <c:pt idx="644">
                  <c:v>0.134651406306651</c:v>
                </c:pt>
                <c:pt idx="645">
                  <c:v>0.134651406306651</c:v>
                </c:pt>
                <c:pt idx="646">
                  <c:v>0.134651406306651</c:v>
                </c:pt>
                <c:pt idx="647">
                  <c:v>0.134651406306651</c:v>
                </c:pt>
                <c:pt idx="648">
                  <c:v>0.134651406306651</c:v>
                </c:pt>
                <c:pt idx="649">
                  <c:v>0.134651406306651</c:v>
                </c:pt>
                <c:pt idx="650">
                  <c:v>0.134651406306651</c:v>
                </c:pt>
                <c:pt idx="651">
                  <c:v>0.134651406306651</c:v>
                </c:pt>
                <c:pt idx="652">
                  <c:v>0.134651406306651</c:v>
                </c:pt>
                <c:pt idx="653">
                  <c:v>0.134651406306651</c:v>
                </c:pt>
                <c:pt idx="654">
                  <c:v>0.134651406306651</c:v>
                </c:pt>
                <c:pt idx="655">
                  <c:v>0.134651406306651</c:v>
                </c:pt>
                <c:pt idx="656">
                  <c:v>0.134651406306651</c:v>
                </c:pt>
                <c:pt idx="657">
                  <c:v>0.134651406306651</c:v>
                </c:pt>
                <c:pt idx="658">
                  <c:v>0.134651406306651</c:v>
                </c:pt>
                <c:pt idx="659">
                  <c:v>0.134651406306651</c:v>
                </c:pt>
                <c:pt idx="660">
                  <c:v>0.134651406306651</c:v>
                </c:pt>
                <c:pt idx="661">
                  <c:v>0.134651406306651</c:v>
                </c:pt>
                <c:pt idx="662">
                  <c:v>0.134651406306651</c:v>
                </c:pt>
                <c:pt idx="663">
                  <c:v>0.134651406306651</c:v>
                </c:pt>
                <c:pt idx="664">
                  <c:v>0.134651406306651</c:v>
                </c:pt>
                <c:pt idx="665">
                  <c:v>0.134651406306651</c:v>
                </c:pt>
                <c:pt idx="666">
                  <c:v>0.134651406306651</c:v>
                </c:pt>
                <c:pt idx="667">
                  <c:v>0.134651406306651</c:v>
                </c:pt>
                <c:pt idx="668">
                  <c:v>0.134651406306651</c:v>
                </c:pt>
                <c:pt idx="669">
                  <c:v>0.134651406306651</c:v>
                </c:pt>
                <c:pt idx="670">
                  <c:v>0.134651406306651</c:v>
                </c:pt>
                <c:pt idx="671">
                  <c:v>0.134651406306651</c:v>
                </c:pt>
                <c:pt idx="672">
                  <c:v>0.134651406306651</c:v>
                </c:pt>
                <c:pt idx="673">
                  <c:v>0.134651406306651</c:v>
                </c:pt>
                <c:pt idx="674">
                  <c:v>0.134651406306651</c:v>
                </c:pt>
                <c:pt idx="675">
                  <c:v>0.134651406306651</c:v>
                </c:pt>
                <c:pt idx="676">
                  <c:v>0.134651406306651</c:v>
                </c:pt>
                <c:pt idx="677">
                  <c:v>0.134651406306651</c:v>
                </c:pt>
                <c:pt idx="678">
                  <c:v>0.134651406306651</c:v>
                </c:pt>
                <c:pt idx="679">
                  <c:v>0.134651406306651</c:v>
                </c:pt>
                <c:pt idx="680">
                  <c:v>0.134651406306651</c:v>
                </c:pt>
                <c:pt idx="681">
                  <c:v>0.134651406306651</c:v>
                </c:pt>
                <c:pt idx="682">
                  <c:v>0.134651406306651</c:v>
                </c:pt>
                <c:pt idx="683">
                  <c:v>0.134651406306651</c:v>
                </c:pt>
                <c:pt idx="684">
                  <c:v>0.134651406306651</c:v>
                </c:pt>
                <c:pt idx="685">
                  <c:v>0.134651406306651</c:v>
                </c:pt>
                <c:pt idx="686">
                  <c:v>0.134651406306651</c:v>
                </c:pt>
                <c:pt idx="687">
                  <c:v>0.134651406306651</c:v>
                </c:pt>
                <c:pt idx="688">
                  <c:v>0.134651406306651</c:v>
                </c:pt>
                <c:pt idx="689">
                  <c:v>0.134651406306651</c:v>
                </c:pt>
                <c:pt idx="690">
                  <c:v>0.134651406306651</c:v>
                </c:pt>
                <c:pt idx="691">
                  <c:v>0.134651406306651</c:v>
                </c:pt>
                <c:pt idx="692">
                  <c:v>0.134651406306651</c:v>
                </c:pt>
                <c:pt idx="693">
                  <c:v>0.134651406306651</c:v>
                </c:pt>
                <c:pt idx="694">
                  <c:v>0.134651406306651</c:v>
                </c:pt>
                <c:pt idx="695">
                  <c:v>0.134651406306651</c:v>
                </c:pt>
                <c:pt idx="696">
                  <c:v>0.134651406306651</c:v>
                </c:pt>
                <c:pt idx="697">
                  <c:v>0.134651406306651</c:v>
                </c:pt>
                <c:pt idx="698">
                  <c:v>0.134651406306651</c:v>
                </c:pt>
                <c:pt idx="699">
                  <c:v>0.134651406306651</c:v>
                </c:pt>
                <c:pt idx="700">
                  <c:v>0.134651406306651</c:v>
                </c:pt>
                <c:pt idx="701">
                  <c:v>0.134651406306651</c:v>
                </c:pt>
                <c:pt idx="702">
                  <c:v>0.134651406306651</c:v>
                </c:pt>
                <c:pt idx="703">
                  <c:v>0.134651406306651</c:v>
                </c:pt>
                <c:pt idx="704">
                  <c:v>0.134651406306651</c:v>
                </c:pt>
                <c:pt idx="705">
                  <c:v>0.134651406306651</c:v>
                </c:pt>
                <c:pt idx="706">
                  <c:v>0.134651406306651</c:v>
                </c:pt>
                <c:pt idx="707">
                  <c:v>0.134651406306651</c:v>
                </c:pt>
                <c:pt idx="708">
                  <c:v>0.134651406306651</c:v>
                </c:pt>
                <c:pt idx="709">
                  <c:v>0.134651406306651</c:v>
                </c:pt>
                <c:pt idx="710">
                  <c:v>0.134651406306651</c:v>
                </c:pt>
                <c:pt idx="711">
                  <c:v>0.134651406306651</c:v>
                </c:pt>
                <c:pt idx="712">
                  <c:v>0.134651406306651</c:v>
                </c:pt>
                <c:pt idx="713">
                  <c:v>0.134651406306651</c:v>
                </c:pt>
                <c:pt idx="714">
                  <c:v>0.134651406306651</c:v>
                </c:pt>
                <c:pt idx="715">
                  <c:v>0.134651406306651</c:v>
                </c:pt>
                <c:pt idx="716">
                  <c:v>0.134651406306651</c:v>
                </c:pt>
                <c:pt idx="717">
                  <c:v>0.134651406306651</c:v>
                </c:pt>
                <c:pt idx="718">
                  <c:v>0.134651406306651</c:v>
                </c:pt>
                <c:pt idx="719">
                  <c:v>0.134651406306651</c:v>
                </c:pt>
                <c:pt idx="720">
                  <c:v>0.134651406306651</c:v>
                </c:pt>
                <c:pt idx="721">
                  <c:v>0.134651406306651</c:v>
                </c:pt>
                <c:pt idx="722">
                  <c:v>0.134651406306651</c:v>
                </c:pt>
                <c:pt idx="723">
                  <c:v>0.134651406306651</c:v>
                </c:pt>
                <c:pt idx="724">
                  <c:v>0.134651406306651</c:v>
                </c:pt>
                <c:pt idx="725">
                  <c:v>0.134651406306651</c:v>
                </c:pt>
                <c:pt idx="726">
                  <c:v>0.134651406306651</c:v>
                </c:pt>
                <c:pt idx="727">
                  <c:v>0.134651406306651</c:v>
                </c:pt>
                <c:pt idx="728">
                  <c:v>0.134651406306651</c:v>
                </c:pt>
                <c:pt idx="729">
                  <c:v>0.134651406306651</c:v>
                </c:pt>
                <c:pt idx="730">
                  <c:v>0.134651406306651</c:v>
                </c:pt>
                <c:pt idx="731">
                  <c:v>0.134651406306651</c:v>
                </c:pt>
                <c:pt idx="732">
                  <c:v>0.134651406306651</c:v>
                </c:pt>
                <c:pt idx="733">
                  <c:v>0.134651406306651</c:v>
                </c:pt>
                <c:pt idx="734">
                  <c:v>0.134651406306651</c:v>
                </c:pt>
                <c:pt idx="735">
                  <c:v>0.134651406306651</c:v>
                </c:pt>
                <c:pt idx="736">
                  <c:v>0.134651406306651</c:v>
                </c:pt>
                <c:pt idx="737">
                  <c:v>0.134651406306651</c:v>
                </c:pt>
                <c:pt idx="738">
                  <c:v>0.134651406306651</c:v>
                </c:pt>
                <c:pt idx="739">
                  <c:v>0.134651406306651</c:v>
                </c:pt>
                <c:pt idx="740">
                  <c:v>0.134651406306651</c:v>
                </c:pt>
                <c:pt idx="741">
                  <c:v>0.134651406306651</c:v>
                </c:pt>
                <c:pt idx="742">
                  <c:v>0.134651406306651</c:v>
                </c:pt>
                <c:pt idx="743">
                  <c:v>0.134651406306651</c:v>
                </c:pt>
                <c:pt idx="744">
                  <c:v>0.134651406306651</c:v>
                </c:pt>
                <c:pt idx="745">
                  <c:v>0.134651406306651</c:v>
                </c:pt>
                <c:pt idx="746">
                  <c:v>0.134651406306651</c:v>
                </c:pt>
                <c:pt idx="747">
                  <c:v>0.134651406306651</c:v>
                </c:pt>
                <c:pt idx="748">
                  <c:v>0.134651406306651</c:v>
                </c:pt>
                <c:pt idx="749">
                  <c:v>0.134651406306651</c:v>
                </c:pt>
                <c:pt idx="750">
                  <c:v>0.134651406306651</c:v>
                </c:pt>
                <c:pt idx="751">
                  <c:v>0.134651406306651</c:v>
                </c:pt>
                <c:pt idx="752">
                  <c:v>0.134651406306651</c:v>
                </c:pt>
                <c:pt idx="753">
                  <c:v>0.134651406306651</c:v>
                </c:pt>
                <c:pt idx="754">
                  <c:v>0.134651406306651</c:v>
                </c:pt>
                <c:pt idx="755">
                  <c:v>0.134651406306651</c:v>
                </c:pt>
                <c:pt idx="756">
                  <c:v>0.134651406306651</c:v>
                </c:pt>
                <c:pt idx="757">
                  <c:v>0.134651406306651</c:v>
                </c:pt>
                <c:pt idx="758">
                  <c:v>0.134651406306651</c:v>
                </c:pt>
                <c:pt idx="759">
                  <c:v>0.134651406306651</c:v>
                </c:pt>
                <c:pt idx="760">
                  <c:v>0.134651406306651</c:v>
                </c:pt>
                <c:pt idx="761">
                  <c:v>0.134651406306651</c:v>
                </c:pt>
                <c:pt idx="762">
                  <c:v>0.134651406306651</c:v>
                </c:pt>
                <c:pt idx="763">
                  <c:v>0.134651406306651</c:v>
                </c:pt>
                <c:pt idx="764">
                  <c:v>0.134651406306651</c:v>
                </c:pt>
                <c:pt idx="765">
                  <c:v>0.134651406306651</c:v>
                </c:pt>
                <c:pt idx="766">
                  <c:v>0.134651406306651</c:v>
                </c:pt>
                <c:pt idx="767">
                  <c:v>0.134651406306651</c:v>
                </c:pt>
                <c:pt idx="768">
                  <c:v>0.134651406306651</c:v>
                </c:pt>
                <c:pt idx="769">
                  <c:v>0.134651406306651</c:v>
                </c:pt>
                <c:pt idx="770">
                  <c:v>0.134651406306651</c:v>
                </c:pt>
                <c:pt idx="771">
                  <c:v>0.134651406306651</c:v>
                </c:pt>
                <c:pt idx="772">
                  <c:v>0.134651406306651</c:v>
                </c:pt>
                <c:pt idx="773">
                  <c:v>0.134651406306651</c:v>
                </c:pt>
                <c:pt idx="774">
                  <c:v>0.134651406306651</c:v>
                </c:pt>
                <c:pt idx="775">
                  <c:v>0.134651406306651</c:v>
                </c:pt>
                <c:pt idx="776">
                  <c:v>0.134651406306651</c:v>
                </c:pt>
                <c:pt idx="777">
                  <c:v>0.134651406306651</c:v>
                </c:pt>
                <c:pt idx="778">
                  <c:v>0.134651406306651</c:v>
                </c:pt>
                <c:pt idx="779">
                  <c:v>0.134651406306651</c:v>
                </c:pt>
                <c:pt idx="780">
                  <c:v>0.134651406306651</c:v>
                </c:pt>
                <c:pt idx="781">
                  <c:v>0.134651406306651</c:v>
                </c:pt>
                <c:pt idx="782">
                  <c:v>0.134651406306651</c:v>
                </c:pt>
                <c:pt idx="783">
                  <c:v>0.134651406306651</c:v>
                </c:pt>
                <c:pt idx="784">
                  <c:v>0.134651406306651</c:v>
                </c:pt>
                <c:pt idx="785">
                  <c:v>0.134651406306651</c:v>
                </c:pt>
                <c:pt idx="786">
                  <c:v>0.134651406306651</c:v>
                </c:pt>
                <c:pt idx="787">
                  <c:v>0.134651406306651</c:v>
                </c:pt>
                <c:pt idx="788">
                  <c:v>0.134651406306651</c:v>
                </c:pt>
                <c:pt idx="789">
                  <c:v>0.134651406306651</c:v>
                </c:pt>
                <c:pt idx="790">
                  <c:v>0.134651406306651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6F9-4896-8981-9BA35042F284}"/>
            </c:ext>
          </c:extLst>
        </c:ser>
        <c:ser>
          <c:idx val="1"/>
          <c:order val="1"/>
          <c:tx>
            <c:strRef>
              <c:f>'IMF PFS_PostPSM'!$J$1</c:f>
              <c:strCache>
                <c:ptCount val="1"/>
                <c:pt idx="0">
                  <c:v>Standard of Care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'IMF PFS_PostPSM'!$F$2:$F$525</c:f>
              <c:numCache>
                <c:formatCode>General</c:formatCode>
                <c:ptCount val="524"/>
                <c:pt idx="0">
                  <c:v>0.0</c:v>
                </c:pt>
                <c:pt idx="1">
                  <c:v>0.0328542094455852</c:v>
                </c:pt>
                <c:pt idx="2">
                  <c:v>0.0657084188911704</c:v>
                </c:pt>
                <c:pt idx="3">
                  <c:v>0.0985626283367557</c:v>
                </c:pt>
                <c:pt idx="4">
                  <c:v>0.131416837782341</c:v>
                </c:pt>
                <c:pt idx="5">
                  <c:v>0.164271047227926</c:v>
                </c:pt>
                <c:pt idx="6">
                  <c:v>0.197125256673511</c:v>
                </c:pt>
                <c:pt idx="7">
                  <c:v>0.229979466119097</c:v>
                </c:pt>
                <c:pt idx="8">
                  <c:v>0.262833675564682</c:v>
                </c:pt>
                <c:pt idx="9">
                  <c:v>0.295687885010267</c:v>
                </c:pt>
                <c:pt idx="10">
                  <c:v>0.328542094455852</c:v>
                </c:pt>
                <c:pt idx="11">
                  <c:v>0.361396303901437</c:v>
                </c:pt>
                <c:pt idx="12">
                  <c:v>0.394250513347023</c:v>
                </c:pt>
                <c:pt idx="13">
                  <c:v>0.427104722792608</c:v>
                </c:pt>
                <c:pt idx="14">
                  <c:v>0.459958932238193</c:v>
                </c:pt>
                <c:pt idx="15">
                  <c:v>0.492813141683778</c:v>
                </c:pt>
                <c:pt idx="16">
                  <c:v>0.525667351129363</c:v>
                </c:pt>
                <c:pt idx="17">
                  <c:v>0.558521560574949</c:v>
                </c:pt>
                <c:pt idx="18">
                  <c:v>0.591375770020534</c:v>
                </c:pt>
                <c:pt idx="19">
                  <c:v>0.624229979466119</c:v>
                </c:pt>
                <c:pt idx="20">
                  <c:v>0.657084188911704</c:v>
                </c:pt>
                <c:pt idx="21">
                  <c:v>0.68993839835729</c:v>
                </c:pt>
                <c:pt idx="22">
                  <c:v>0.722792607802875</c:v>
                </c:pt>
                <c:pt idx="23">
                  <c:v>0.75564681724846</c:v>
                </c:pt>
                <c:pt idx="24">
                  <c:v>0.788501026694045</c:v>
                </c:pt>
                <c:pt idx="25">
                  <c:v>0.82135523613963</c:v>
                </c:pt>
                <c:pt idx="26">
                  <c:v>0.854209445585216</c:v>
                </c:pt>
                <c:pt idx="27">
                  <c:v>0.887063655030801</c:v>
                </c:pt>
                <c:pt idx="28">
                  <c:v>0.919917864476386</c:v>
                </c:pt>
                <c:pt idx="29">
                  <c:v>0.952772073921971</c:v>
                </c:pt>
                <c:pt idx="30">
                  <c:v>0.985626283367556</c:v>
                </c:pt>
                <c:pt idx="31">
                  <c:v>1.018480492813142</c:v>
                </c:pt>
                <c:pt idx="32">
                  <c:v>1.051334702258727</c:v>
                </c:pt>
                <c:pt idx="33">
                  <c:v>1.084188911704312</c:v>
                </c:pt>
                <c:pt idx="34">
                  <c:v>1.117043121149898</c:v>
                </c:pt>
                <c:pt idx="35">
                  <c:v>1.149897330595482</c:v>
                </c:pt>
                <c:pt idx="36">
                  <c:v>1.182751540041068</c:v>
                </c:pt>
                <c:pt idx="37">
                  <c:v>1.215605749486653</c:v>
                </c:pt>
                <c:pt idx="38">
                  <c:v>1.248459958932238</c:v>
                </c:pt>
                <c:pt idx="39">
                  <c:v>1.281314168377823</c:v>
                </c:pt>
                <c:pt idx="40">
                  <c:v>1.314168377823409</c:v>
                </c:pt>
                <c:pt idx="41">
                  <c:v>1.347022587268994</c:v>
                </c:pt>
                <c:pt idx="42">
                  <c:v>1.379876796714579</c:v>
                </c:pt>
                <c:pt idx="43">
                  <c:v>1.412731006160164</c:v>
                </c:pt>
                <c:pt idx="44">
                  <c:v>1.44558521560575</c:v>
                </c:pt>
                <c:pt idx="45">
                  <c:v>1.478439425051335</c:v>
                </c:pt>
                <c:pt idx="46">
                  <c:v>1.51129363449692</c:v>
                </c:pt>
                <c:pt idx="47">
                  <c:v>1.544147843942506</c:v>
                </c:pt>
                <c:pt idx="48">
                  <c:v>1.57700205338809</c:v>
                </c:pt>
                <c:pt idx="49">
                  <c:v>1.609856262833675</c:v>
                </c:pt>
                <c:pt idx="50">
                  <c:v>1.642710472279261</c:v>
                </c:pt>
                <c:pt idx="51">
                  <c:v>1.675564681724846</c:v>
                </c:pt>
                <c:pt idx="52">
                  <c:v>1.708418891170431</c:v>
                </c:pt>
                <c:pt idx="53">
                  <c:v>1.741273100616017</c:v>
                </c:pt>
                <c:pt idx="54">
                  <c:v>1.774127310061602</c:v>
                </c:pt>
                <c:pt idx="55">
                  <c:v>1.806981519507187</c:v>
                </c:pt>
                <c:pt idx="56">
                  <c:v>1.839835728952772</c:v>
                </c:pt>
                <c:pt idx="57">
                  <c:v>1.872689938398358</c:v>
                </c:pt>
                <c:pt idx="58">
                  <c:v>1.905544147843942</c:v>
                </c:pt>
                <c:pt idx="59">
                  <c:v>1.938398357289526</c:v>
                </c:pt>
                <c:pt idx="60">
                  <c:v>1.971252566735113</c:v>
                </c:pt>
                <c:pt idx="61">
                  <c:v>2.004106776180698</c:v>
                </c:pt>
                <c:pt idx="62">
                  <c:v>2.036960985626282</c:v>
                </c:pt>
                <c:pt idx="63">
                  <c:v>2.069815195071858</c:v>
                </c:pt>
                <c:pt idx="64">
                  <c:v>2.102669404517454</c:v>
                </c:pt>
                <c:pt idx="65">
                  <c:v>2.135523613963039</c:v>
                </c:pt>
                <c:pt idx="66">
                  <c:v>2.168377823408624</c:v>
                </c:pt>
                <c:pt idx="67">
                  <c:v>2.20123203285421</c:v>
                </c:pt>
                <c:pt idx="68">
                  <c:v>2.234086242299795</c:v>
                </c:pt>
                <c:pt idx="69">
                  <c:v>2.26694045174538</c:v>
                </c:pt>
                <c:pt idx="70">
                  <c:v>2.299794661190965</c:v>
                </c:pt>
                <c:pt idx="71">
                  <c:v>2.332648870636536</c:v>
                </c:pt>
                <c:pt idx="72">
                  <c:v>2.365503080082135</c:v>
                </c:pt>
                <c:pt idx="73">
                  <c:v>2.398357289527721</c:v>
                </c:pt>
                <c:pt idx="74">
                  <c:v>2.431211498973306</c:v>
                </c:pt>
                <c:pt idx="75">
                  <c:v>2.464065708418891</c:v>
                </c:pt>
                <c:pt idx="76">
                  <c:v>2.496919917864476</c:v>
                </c:pt>
                <c:pt idx="77">
                  <c:v>2.529774127310062</c:v>
                </c:pt>
                <c:pt idx="78">
                  <c:v>2.562628336755646</c:v>
                </c:pt>
                <c:pt idx="79">
                  <c:v>2.595482546201232</c:v>
                </c:pt>
                <c:pt idx="80">
                  <c:v>2.628336755646817</c:v>
                </c:pt>
                <c:pt idx="81">
                  <c:v>2.661190965092403</c:v>
                </c:pt>
                <c:pt idx="82">
                  <c:v>2.694045174537987</c:v>
                </c:pt>
                <c:pt idx="83">
                  <c:v>2.726899383983573</c:v>
                </c:pt>
                <c:pt idx="84">
                  <c:v>2.759753593429158</c:v>
                </c:pt>
                <c:pt idx="85">
                  <c:v>2.792607802874743</c:v>
                </c:pt>
                <c:pt idx="86">
                  <c:v>2.825462012320329</c:v>
                </c:pt>
                <c:pt idx="87">
                  <c:v>2.858316221765914</c:v>
                </c:pt>
                <c:pt idx="88">
                  <c:v>2.891170431211499</c:v>
                </c:pt>
                <c:pt idx="89">
                  <c:v>2.924024640657084</c:v>
                </c:pt>
                <c:pt idx="90">
                  <c:v>2.956878850102667</c:v>
                </c:pt>
                <c:pt idx="91">
                  <c:v>2.989733059548254</c:v>
                </c:pt>
                <c:pt idx="92">
                  <c:v>3.02258726899384</c:v>
                </c:pt>
                <c:pt idx="93">
                  <c:v>3.055441478439425</c:v>
                </c:pt>
                <c:pt idx="94">
                  <c:v>3.088295687885011</c:v>
                </c:pt>
                <c:pt idx="95">
                  <c:v>3.121149897330596</c:v>
                </c:pt>
                <c:pt idx="96">
                  <c:v>3.154004106776181</c:v>
                </c:pt>
                <c:pt idx="97">
                  <c:v>3.186858316221762</c:v>
                </c:pt>
                <c:pt idx="98">
                  <c:v>3.219712525667351</c:v>
                </c:pt>
                <c:pt idx="99">
                  <c:v>3.252566735112937</c:v>
                </c:pt>
                <c:pt idx="100">
                  <c:v>3.285420944558521</c:v>
                </c:pt>
                <c:pt idx="101">
                  <c:v>3.318275154004096</c:v>
                </c:pt>
                <c:pt idx="102">
                  <c:v>3.351129363449691</c:v>
                </c:pt>
                <c:pt idx="103">
                  <c:v>3.383983572895277</c:v>
                </c:pt>
                <c:pt idx="104">
                  <c:v>3.416837782340862</c:v>
                </c:pt>
                <c:pt idx="105">
                  <c:v>3.449691991786448</c:v>
                </c:pt>
                <c:pt idx="106">
                  <c:v>3.482546201232033</c:v>
                </c:pt>
                <c:pt idx="107">
                  <c:v>3.515400410677618</c:v>
                </c:pt>
                <c:pt idx="108">
                  <c:v>3.548254620123203</c:v>
                </c:pt>
                <c:pt idx="109">
                  <c:v>3.581108829568786</c:v>
                </c:pt>
                <c:pt idx="110">
                  <c:v>3.613963039014373</c:v>
                </c:pt>
                <c:pt idx="111">
                  <c:v>3.64681724845996</c:v>
                </c:pt>
                <c:pt idx="112">
                  <c:v>3.679671457905544</c:v>
                </c:pt>
                <c:pt idx="113">
                  <c:v>3.712525667351129</c:v>
                </c:pt>
                <c:pt idx="114">
                  <c:v>3.745379876796715</c:v>
                </c:pt>
                <c:pt idx="115">
                  <c:v>3.7782340862423</c:v>
                </c:pt>
                <c:pt idx="116">
                  <c:v>3.811088295687878</c:v>
                </c:pt>
                <c:pt idx="117">
                  <c:v>3.843942505133469</c:v>
                </c:pt>
                <c:pt idx="118">
                  <c:v>3.876796714579055</c:v>
                </c:pt>
                <c:pt idx="119">
                  <c:v>3.909650924024636</c:v>
                </c:pt>
                <c:pt idx="120">
                  <c:v>3.942505133470207</c:v>
                </c:pt>
                <c:pt idx="121">
                  <c:v>3.975359342915811</c:v>
                </c:pt>
                <c:pt idx="122">
                  <c:v>4.008213552361396</c:v>
                </c:pt>
                <c:pt idx="123">
                  <c:v>4.041067761806982</c:v>
                </c:pt>
                <c:pt idx="124">
                  <c:v>4.073921971252567</c:v>
                </c:pt>
                <c:pt idx="125">
                  <c:v>4.106776180698152</c:v>
                </c:pt>
                <c:pt idx="126">
                  <c:v>4.139630390143738</c:v>
                </c:pt>
                <c:pt idx="127">
                  <c:v>4.172484599589302</c:v>
                </c:pt>
                <c:pt idx="128">
                  <c:v>4.205338809034908</c:v>
                </c:pt>
                <c:pt idx="129">
                  <c:v>4.238193018480493</c:v>
                </c:pt>
                <c:pt idx="130">
                  <c:v>4.271047227926077</c:v>
                </c:pt>
                <c:pt idx="131">
                  <c:v>4.303901437371663</c:v>
                </c:pt>
                <c:pt idx="132">
                  <c:v>4.336755646817235</c:v>
                </c:pt>
                <c:pt idx="133">
                  <c:v>4.369609856262834</c:v>
                </c:pt>
                <c:pt idx="134">
                  <c:v>4.402464065708418</c:v>
                </c:pt>
                <c:pt idx="135">
                  <c:v>4.435318275154004</c:v>
                </c:pt>
                <c:pt idx="136">
                  <c:v>4.46817248459959</c:v>
                </c:pt>
                <c:pt idx="137">
                  <c:v>4.50102669404518</c:v>
                </c:pt>
                <c:pt idx="138">
                  <c:v>4.533880903490759</c:v>
                </c:pt>
                <c:pt idx="139">
                  <c:v>4.566735112936345</c:v>
                </c:pt>
                <c:pt idx="140">
                  <c:v>4.59958932238193</c:v>
                </c:pt>
                <c:pt idx="141">
                  <c:v>4.632443531827516</c:v>
                </c:pt>
                <c:pt idx="142">
                  <c:v>4.665297741273101</c:v>
                </c:pt>
                <c:pt idx="143">
                  <c:v>4.698151950718675</c:v>
                </c:pt>
                <c:pt idx="144">
                  <c:v>4.731006160164271</c:v>
                </c:pt>
                <c:pt idx="145">
                  <c:v>4.763860369609856</c:v>
                </c:pt>
                <c:pt idx="146">
                  <c:v>4.796714579055406</c:v>
                </c:pt>
                <c:pt idx="147">
                  <c:v>4.829568788501028</c:v>
                </c:pt>
                <c:pt idx="148">
                  <c:v>4.862422997946608</c:v>
                </c:pt>
                <c:pt idx="149">
                  <c:v>4.895277207392198</c:v>
                </c:pt>
                <c:pt idx="150">
                  <c:v>4.928131416837775</c:v>
                </c:pt>
                <c:pt idx="151">
                  <c:v>4.960985626283366</c:v>
                </c:pt>
                <c:pt idx="152">
                  <c:v>4.993839835728949</c:v>
                </c:pt>
                <c:pt idx="153">
                  <c:v>5.026694045174538</c:v>
                </c:pt>
                <c:pt idx="154">
                  <c:v>5.059548254620128</c:v>
                </c:pt>
                <c:pt idx="155">
                  <c:v>5.092402464065707</c:v>
                </c:pt>
                <c:pt idx="156">
                  <c:v>5.125256673511275</c:v>
                </c:pt>
                <c:pt idx="157">
                  <c:v>5.158110882956869</c:v>
                </c:pt>
                <c:pt idx="158">
                  <c:v>5.190965092402464</c:v>
                </c:pt>
                <c:pt idx="159">
                  <c:v>5.223819301848049</c:v>
                </c:pt>
                <c:pt idx="160">
                  <c:v>5.25667351129364</c:v>
                </c:pt>
                <c:pt idx="161">
                  <c:v>5.28952772073922</c:v>
                </c:pt>
                <c:pt idx="162">
                  <c:v>5.322381930184806</c:v>
                </c:pt>
                <c:pt idx="163">
                  <c:v>5.35523613963039</c:v>
                </c:pt>
                <c:pt idx="164">
                  <c:v>5.388090349075965</c:v>
                </c:pt>
                <c:pt idx="165">
                  <c:v>5.420944558521537</c:v>
                </c:pt>
                <c:pt idx="166">
                  <c:v>5.453798767967146</c:v>
                </c:pt>
                <c:pt idx="167">
                  <c:v>5.486652977412732</c:v>
                </c:pt>
                <c:pt idx="168">
                  <c:v>5.519507186858316</c:v>
                </c:pt>
                <c:pt idx="169">
                  <c:v>5.552361396303901</c:v>
                </c:pt>
                <c:pt idx="170">
                  <c:v>5.585215605749486</c:v>
                </c:pt>
                <c:pt idx="171">
                  <c:v>5.618069815195072</c:v>
                </c:pt>
                <c:pt idx="172">
                  <c:v>5.650924024640655</c:v>
                </c:pt>
                <c:pt idx="173">
                  <c:v>5.683778234086239</c:v>
                </c:pt>
                <c:pt idx="174">
                  <c:v>5.71663244353183</c:v>
                </c:pt>
                <c:pt idx="175">
                  <c:v>5.749486652977405</c:v>
                </c:pt>
                <c:pt idx="176">
                  <c:v>5.782340862422997</c:v>
                </c:pt>
                <c:pt idx="177">
                  <c:v>5.815195071868564</c:v>
                </c:pt>
                <c:pt idx="178">
                  <c:v>5.84804928131417</c:v>
                </c:pt>
                <c:pt idx="179">
                  <c:v>5.880903490759754</c:v>
                </c:pt>
                <c:pt idx="180">
                  <c:v>5.91375770020534</c:v>
                </c:pt>
                <c:pt idx="181">
                  <c:v>5.946611909650925</c:v>
                </c:pt>
                <c:pt idx="182">
                  <c:v>5.97946611909651</c:v>
                </c:pt>
                <c:pt idx="183">
                  <c:v>6.012320328542089</c:v>
                </c:pt>
                <c:pt idx="184">
                  <c:v>6.045174537987664</c:v>
                </c:pt>
                <c:pt idx="185">
                  <c:v>6.078028747433267</c:v>
                </c:pt>
                <c:pt idx="186">
                  <c:v>6.110882956878827</c:v>
                </c:pt>
                <c:pt idx="187">
                  <c:v>6.143737166324435</c:v>
                </c:pt>
                <c:pt idx="188">
                  <c:v>6.176591375770022</c:v>
                </c:pt>
                <c:pt idx="189">
                  <c:v>6.209445585215608</c:v>
                </c:pt>
                <c:pt idx="190">
                  <c:v>6.2422997946612</c:v>
                </c:pt>
                <c:pt idx="191">
                  <c:v>6.275154004106777</c:v>
                </c:pt>
                <c:pt idx="192">
                  <c:v>6.308008213552362</c:v>
                </c:pt>
                <c:pt idx="193">
                  <c:v>6.340862422997946</c:v>
                </c:pt>
                <c:pt idx="194">
                  <c:v>6.373716632443531</c:v>
                </c:pt>
                <c:pt idx="195">
                  <c:v>6.406570841889117</c:v>
                </c:pt>
                <c:pt idx="196">
                  <c:v>6.439425051334702</c:v>
                </c:pt>
                <c:pt idx="197">
                  <c:v>6.472279260780287</c:v>
                </c:pt>
                <c:pt idx="198">
                  <c:v>6.505133470225871</c:v>
                </c:pt>
                <c:pt idx="199">
                  <c:v>6.537987679671431</c:v>
                </c:pt>
                <c:pt idx="200">
                  <c:v>6.570841889117043</c:v>
                </c:pt>
                <c:pt idx="201">
                  <c:v>6.60369609856263</c:v>
                </c:pt>
                <c:pt idx="202">
                  <c:v>6.636550308008195</c:v>
                </c:pt>
                <c:pt idx="203">
                  <c:v>6.669404517453773</c:v>
                </c:pt>
                <c:pt idx="204">
                  <c:v>6.702258726899384</c:v>
                </c:pt>
                <c:pt idx="205">
                  <c:v>6.735112936344969</c:v>
                </c:pt>
                <c:pt idx="206">
                  <c:v>6.767967145790554</c:v>
                </c:pt>
                <c:pt idx="207">
                  <c:v>6.80082135523614</c:v>
                </c:pt>
                <c:pt idx="208">
                  <c:v>6.833675564681725</c:v>
                </c:pt>
                <c:pt idx="209">
                  <c:v>6.86652977412731</c:v>
                </c:pt>
                <c:pt idx="210">
                  <c:v>6.899383983572897</c:v>
                </c:pt>
                <c:pt idx="211">
                  <c:v>6.932238193018481</c:v>
                </c:pt>
                <c:pt idx="212">
                  <c:v>6.96509240246407</c:v>
                </c:pt>
                <c:pt idx="213">
                  <c:v>6.997946611909651</c:v>
                </c:pt>
                <c:pt idx="214">
                  <c:v>7.030800821355236</c:v>
                </c:pt>
                <c:pt idx="215">
                  <c:v>7.063655030800822</c:v>
                </c:pt>
                <c:pt idx="216">
                  <c:v>7.096509240246389</c:v>
                </c:pt>
                <c:pt idx="217">
                  <c:v>7.129363449691992</c:v>
                </c:pt>
                <c:pt idx="218">
                  <c:v>7.162217659137553</c:v>
                </c:pt>
                <c:pt idx="219">
                  <c:v>7.195071868583144</c:v>
                </c:pt>
                <c:pt idx="220">
                  <c:v>7.227926078028721</c:v>
                </c:pt>
                <c:pt idx="221">
                  <c:v>7.260780287474333</c:v>
                </c:pt>
                <c:pt idx="222">
                  <c:v>7.293634496919918</c:v>
                </c:pt>
                <c:pt idx="223">
                  <c:v>7.326488706365474</c:v>
                </c:pt>
                <c:pt idx="224">
                  <c:v>7.359342915811088</c:v>
                </c:pt>
                <c:pt idx="225">
                  <c:v>7.392197125256674</c:v>
                </c:pt>
                <c:pt idx="226">
                  <c:v>7.425051334702259</c:v>
                </c:pt>
                <c:pt idx="227">
                  <c:v>7.457905544147835</c:v>
                </c:pt>
                <c:pt idx="228">
                  <c:v>7.49075975359343</c:v>
                </c:pt>
                <c:pt idx="229">
                  <c:v>7.523613963039015</c:v>
                </c:pt>
                <c:pt idx="230">
                  <c:v>7.5564681724846</c:v>
                </c:pt>
                <c:pt idx="231">
                  <c:v>7.58932238193019</c:v>
                </c:pt>
                <c:pt idx="232">
                  <c:v>7.622176591375737</c:v>
                </c:pt>
                <c:pt idx="233">
                  <c:v>7.655030800821335</c:v>
                </c:pt>
                <c:pt idx="234">
                  <c:v>7.687885010266906</c:v>
                </c:pt>
                <c:pt idx="235">
                  <c:v>7.720739219712526</c:v>
                </c:pt>
                <c:pt idx="236">
                  <c:v>7.75359342915811</c:v>
                </c:pt>
                <c:pt idx="237">
                  <c:v>7.786447638603695</c:v>
                </c:pt>
                <c:pt idx="238">
                  <c:v>7.819301848049275</c:v>
                </c:pt>
                <c:pt idx="239">
                  <c:v>7.852156057494867</c:v>
                </c:pt>
                <c:pt idx="240">
                  <c:v>7.885010266940419</c:v>
                </c:pt>
                <c:pt idx="241">
                  <c:v>7.917864476386026</c:v>
                </c:pt>
                <c:pt idx="242">
                  <c:v>7.95071868583163</c:v>
                </c:pt>
                <c:pt idx="243">
                  <c:v>7.983572895277208</c:v>
                </c:pt>
                <c:pt idx="244">
                  <c:v>8.016427104722792</c:v>
                </c:pt>
                <c:pt idx="245">
                  <c:v>8.049281314168377</c:v>
                </c:pt>
                <c:pt idx="246">
                  <c:v>8.08213552361397</c:v>
                </c:pt>
                <c:pt idx="247">
                  <c:v>8.114989733059548</c:v>
                </c:pt>
                <c:pt idx="248">
                  <c:v>8.147843942505098</c:v>
                </c:pt>
                <c:pt idx="249">
                  <c:v>8.180698151950718</c:v>
                </c:pt>
                <c:pt idx="250">
                  <c:v>8.213552361396303</c:v>
                </c:pt>
                <c:pt idx="251">
                  <c:v>8.24640657084189</c:v>
                </c:pt>
                <c:pt idx="252">
                  <c:v>8.279260780287441</c:v>
                </c:pt>
                <c:pt idx="253">
                  <c:v>8.31211498973306</c:v>
                </c:pt>
                <c:pt idx="254">
                  <c:v>8.344969199178644</c:v>
                </c:pt>
                <c:pt idx="255">
                  <c:v>8.37782340862423</c:v>
                </c:pt>
                <c:pt idx="256">
                  <c:v>8.41067761806982</c:v>
                </c:pt>
                <c:pt idx="257">
                  <c:v>8.4435318275154</c:v>
                </c:pt>
                <c:pt idx="258">
                  <c:v>8.47638603696099</c:v>
                </c:pt>
                <c:pt idx="259">
                  <c:v>8.50924024640657</c:v>
                </c:pt>
                <c:pt idx="260">
                  <c:v>8.542094455852153</c:v>
                </c:pt>
                <c:pt idx="261">
                  <c:v>8.574948665297741</c:v>
                </c:pt>
                <c:pt idx="262">
                  <c:v>8.607802874743326</c:v>
                </c:pt>
                <c:pt idx="263">
                  <c:v>8.640657084188912</c:v>
                </c:pt>
                <c:pt idx="264">
                  <c:v>8.673511293634497</c:v>
                </c:pt>
                <c:pt idx="265">
                  <c:v>8.706365503080068</c:v>
                </c:pt>
                <c:pt idx="266">
                  <c:v>8.739219712525667</c:v>
                </c:pt>
                <c:pt idx="267">
                  <c:v>8.772073921971248</c:v>
                </c:pt>
                <c:pt idx="268">
                  <c:v>8.804928131416803</c:v>
                </c:pt>
                <c:pt idx="269">
                  <c:v>8.837782340862423</c:v>
                </c:pt>
                <c:pt idx="270">
                  <c:v>8.87063655030801</c:v>
                </c:pt>
                <c:pt idx="271">
                  <c:v>8.903490759753594</c:v>
                </c:pt>
                <c:pt idx="272">
                  <c:v>8.936344969199178</c:v>
                </c:pt>
                <c:pt idx="273">
                  <c:v>8.96919917864477</c:v>
                </c:pt>
                <c:pt idx="274">
                  <c:v>9.00205338809035</c:v>
                </c:pt>
                <c:pt idx="275">
                  <c:v>9.034907597535934</c:v>
                </c:pt>
                <c:pt idx="276">
                  <c:v>9.067761806981517</c:v>
                </c:pt>
                <c:pt idx="277">
                  <c:v>9.10061601642711</c:v>
                </c:pt>
                <c:pt idx="278">
                  <c:v>9.13347022587269</c:v>
                </c:pt>
                <c:pt idx="279">
                  <c:v>9.166324435318275</c:v>
                </c:pt>
                <c:pt idx="280">
                  <c:v>9.199178644763823</c:v>
                </c:pt>
                <c:pt idx="281">
                  <c:v>9.23203285420945</c:v>
                </c:pt>
                <c:pt idx="282">
                  <c:v>9.264887063655031</c:v>
                </c:pt>
                <c:pt idx="283">
                  <c:v>9.297741273100616</c:v>
                </c:pt>
                <c:pt idx="284">
                  <c:v>9.330595482546202</c:v>
                </c:pt>
                <c:pt idx="285">
                  <c:v>9.36344969199179</c:v>
                </c:pt>
                <c:pt idx="286">
                  <c:v>9.396303901437368</c:v>
                </c:pt>
                <c:pt idx="287">
                  <c:v>9.429158110882955</c:v>
                </c:pt>
                <c:pt idx="288">
                  <c:v>9.462012320328552</c:v>
                </c:pt>
                <c:pt idx="289">
                  <c:v>9.494866529774125</c:v>
                </c:pt>
                <c:pt idx="290">
                  <c:v>9.527720739219711</c:v>
                </c:pt>
                <c:pt idx="291">
                  <c:v>9.5605749486653</c:v>
                </c:pt>
                <c:pt idx="292">
                  <c:v>9.593429158110883</c:v>
                </c:pt>
                <c:pt idx="293">
                  <c:v>9.626283367556468</c:v>
                </c:pt>
                <c:pt idx="294">
                  <c:v>9.65913757700206</c:v>
                </c:pt>
                <c:pt idx="295">
                  <c:v>9.691991786447618</c:v>
                </c:pt>
                <c:pt idx="296">
                  <c:v>9.724845995893218</c:v>
                </c:pt>
                <c:pt idx="297">
                  <c:v>9.75770020533881</c:v>
                </c:pt>
                <c:pt idx="298">
                  <c:v>9.7905544147844</c:v>
                </c:pt>
                <c:pt idx="299">
                  <c:v>9.82340862422998</c:v>
                </c:pt>
                <c:pt idx="300">
                  <c:v>9.85626283367557</c:v>
                </c:pt>
                <c:pt idx="301">
                  <c:v>9.889117043121151</c:v>
                </c:pt>
                <c:pt idx="302">
                  <c:v>9.921971252566733</c:v>
                </c:pt>
                <c:pt idx="303">
                  <c:v>9.954825462012302</c:v>
                </c:pt>
                <c:pt idx="304">
                  <c:v>9.987679671457906</c:v>
                </c:pt>
                <c:pt idx="305">
                  <c:v>10.0205338809035</c:v>
                </c:pt>
                <c:pt idx="306">
                  <c:v>10.05338809034908</c:v>
                </c:pt>
                <c:pt idx="307">
                  <c:v>10.08624229979466</c:v>
                </c:pt>
                <c:pt idx="308">
                  <c:v>10.11909650924025</c:v>
                </c:pt>
                <c:pt idx="309">
                  <c:v>10.15195071868583</c:v>
                </c:pt>
                <c:pt idx="310">
                  <c:v>10.18480492813142</c:v>
                </c:pt>
                <c:pt idx="311">
                  <c:v>10.217659137577</c:v>
                </c:pt>
                <c:pt idx="312">
                  <c:v>10.25051334702258</c:v>
                </c:pt>
                <c:pt idx="313">
                  <c:v>10.28336755646817</c:v>
                </c:pt>
                <c:pt idx="314">
                  <c:v>10.31622176591376</c:v>
                </c:pt>
                <c:pt idx="315">
                  <c:v>10.34907597535934</c:v>
                </c:pt>
                <c:pt idx="316">
                  <c:v>10.38193018480493</c:v>
                </c:pt>
                <c:pt idx="317">
                  <c:v>10.41478439425051</c:v>
                </c:pt>
                <c:pt idx="318">
                  <c:v>10.4476386036961</c:v>
                </c:pt>
                <c:pt idx="319">
                  <c:v>10.4804928131417</c:v>
                </c:pt>
                <c:pt idx="320">
                  <c:v>10.51334702258727</c:v>
                </c:pt>
                <c:pt idx="321">
                  <c:v>10.54620123203285</c:v>
                </c:pt>
                <c:pt idx="322">
                  <c:v>10.57905544147844</c:v>
                </c:pt>
                <c:pt idx="323">
                  <c:v>10.61190965092402</c:v>
                </c:pt>
                <c:pt idx="324">
                  <c:v>10.64476386036961</c:v>
                </c:pt>
                <c:pt idx="325">
                  <c:v>10.67761806981519</c:v>
                </c:pt>
                <c:pt idx="326">
                  <c:v>10.71047227926078</c:v>
                </c:pt>
                <c:pt idx="327">
                  <c:v>10.74332648870636</c:v>
                </c:pt>
                <c:pt idx="328">
                  <c:v>10.77618069815195</c:v>
                </c:pt>
                <c:pt idx="329">
                  <c:v>10.80903490759754</c:v>
                </c:pt>
                <c:pt idx="330">
                  <c:v>10.84188911704312</c:v>
                </c:pt>
                <c:pt idx="331">
                  <c:v>10.87474332648871</c:v>
                </c:pt>
                <c:pt idx="332">
                  <c:v>10.9075975359343</c:v>
                </c:pt>
                <c:pt idx="333">
                  <c:v>10.94045174537987</c:v>
                </c:pt>
                <c:pt idx="334">
                  <c:v>10.97330595482546</c:v>
                </c:pt>
                <c:pt idx="335">
                  <c:v>11.00616016427105</c:v>
                </c:pt>
                <c:pt idx="336">
                  <c:v>11.03901437371663</c:v>
                </c:pt>
                <c:pt idx="337">
                  <c:v>11.07186858316222</c:v>
                </c:pt>
                <c:pt idx="338">
                  <c:v>11.1047227926078</c:v>
                </c:pt>
                <c:pt idx="339">
                  <c:v>11.13757700205339</c:v>
                </c:pt>
                <c:pt idx="340">
                  <c:v>11.17043121149897</c:v>
                </c:pt>
                <c:pt idx="341">
                  <c:v>11.20328542094456</c:v>
                </c:pt>
                <c:pt idx="342">
                  <c:v>11.23613963039014</c:v>
                </c:pt>
                <c:pt idx="343">
                  <c:v>11.26899383983573</c:v>
                </c:pt>
                <c:pt idx="344">
                  <c:v>11.30184804928132</c:v>
                </c:pt>
                <c:pt idx="345">
                  <c:v>11.3347022587269</c:v>
                </c:pt>
                <c:pt idx="346">
                  <c:v>11.36755646817248</c:v>
                </c:pt>
                <c:pt idx="347">
                  <c:v>11.40041067761807</c:v>
                </c:pt>
                <c:pt idx="348">
                  <c:v>11.43326488706366</c:v>
                </c:pt>
                <c:pt idx="349">
                  <c:v>11.46611909650925</c:v>
                </c:pt>
                <c:pt idx="350">
                  <c:v>11.49897330595482</c:v>
                </c:pt>
                <c:pt idx="351">
                  <c:v>11.53182751540041</c:v>
                </c:pt>
                <c:pt idx="352">
                  <c:v>11.564681724846</c:v>
                </c:pt>
                <c:pt idx="353">
                  <c:v>11.59753593429158</c:v>
                </c:pt>
                <c:pt idx="354">
                  <c:v>11.63039014373716</c:v>
                </c:pt>
                <c:pt idx="355">
                  <c:v>11.66324435318275</c:v>
                </c:pt>
                <c:pt idx="356">
                  <c:v>11.69609856262834</c:v>
                </c:pt>
                <c:pt idx="357">
                  <c:v>11.72895277207392</c:v>
                </c:pt>
                <c:pt idx="358">
                  <c:v>11.76180698151951</c:v>
                </c:pt>
                <c:pt idx="359">
                  <c:v>11.79466119096509</c:v>
                </c:pt>
                <c:pt idx="360">
                  <c:v>11.82751540041068</c:v>
                </c:pt>
                <c:pt idx="361">
                  <c:v>11.86036960985627</c:v>
                </c:pt>
                <c:pt idx="362">
                  <c:v>11.89322381930185</c:v>
                </c:pt>
                <c:pt idx="363">
                  <c:v>11.92607802874743</c:v>
                </c:pt>
                <c:pt idx="364">
                  <c:v>11.95893223819302</c:v>
                </c:pt>
                <c:pt idx="365">
                  <c:v>11.9917864476386</c:v>
                </c:pt>
                <c:pt idx="366">
                  <c:v>12.0246406570842</c:v>
                </c:pt>
                <c:pt idx="367">
                  <c:v>12.05749486652978</c:v>
                </c:pt>
                <c:pt idx="368">
                  <c:v>12.09034907597536</c:v>
                </c:pt>
                <c:pt idx="369">
                  <c:v>12.12320328542095</c:v>
                </c:pt>
                <c:pt idx="370">
                  <c:v>12.15605749486653</c:v>
                </c:pt>
                <c:pt idx="371">
                  <c:v>12.18891170431211</c:v>
                </c:pt>
                <c:pt idx="372">
                  <c:v>12.2217659137577</c:v>
                </c:pt>
                <c:pt idx="373">
                  <c:v>12.25462012320328</c:v>
                </c:pt>
                <c:pt idx="374">
                  <c:v>12.28747433264887</c:v>
                </c:pt>
                <c:pt idx="375">
                  <c:v>12.32032854209445</c:v>
                </c:pt>
                <c:pt idx="376">
                  <c:v>12.35318275154005</c:v>
                </c:pt>
                <c:pt idx="377">
                  <c:v>12.38603696098563</c:v>
                </c:pt>
                <c:pt idx="378">
                  <c:v>12.41889117043121</c:v>
                </c:pt>
                <c:pt idx="379">
                  <c:v>12.4517453798768</c:v>
                </c:pt>
                <c:pt idx="380">
                  <c:v>12.48459958932238</c:v>
                </c:pt>
                <c:pt idx="381">
                  <c:v>12.51745379876797</c:v>
                </c:pt>
                <c:pt idx="382">
                  <c:v>12.55030800821355</c:v>
                </c:pt>
                <c:pt idx="383">
                  <c:v>12.58316221765914</c:v>
                </c:pt>
                <c:pt idx="384">
                  <c:v>12.61601642710472</c:v>
                </c:pt>
                <c:pt idx="385">
                  <c:v>12.64887063655031</c:v>
                </c:pt>
                <c:pt idx="386">
                  <c:v>12.68172484599589</c:v>
                </c:pt>
                <c:pt idx="387">
                  <c:v>12.71457905544148</c:v>
                </c:pt>
                <c:pt idx="388">
                  <c:v>12.74743326488706</c:v>
                </c:pt>
                <c:pt idx="389">
                  <c:v>12.78028747433265</c:v>
                </c:pt>
                <c:pt idx="390">
                  <c:v>12.81314168377823</c:v>
                </c:pt>
                <c:pt idx="391">
                  <c:v>12.84599589322382</c:v>
                </c:pt>
                <c:pt idx="392">
                  <c:v>12.8788501026694</c:v>
                </c:pt>
                <c:pt idx="393">
                  <c:v>12.911704312115</c:v>
                </c:pt>
                <c:pt idx="394">
                  <c:v>12.94455852156057</c:v>
                </c:pt>
                <c:pt idx="395">
                  <c:v>12.97741273100616</c:v>
                </c:pt>
                <c:pt idx="396">
                  <c:v>13.01026694045174</c:v>
                </c:pt>
                <c:pt idx="397">
                  <c:v>13.04312114989733</c:v>
                </c:pt>
                <c:pt idx="398">
                  <c:v>13.07597535934292</c:v>
                </c:pt>
                <c:pt idx="399">
                  <c:v>13.1088295687885</c:v>
                </c:pt>
                <c:pt idx="400">
                  <c:v>13.14168377823408</c:v>
                </c:pt>
                <c:pt idx="401">
                  <c:v>13.17453798767967</c:v>
                </c:pt>
                <c:pt idx="402">
                  <c:v>13.20739219712526</c:v>
                </c:pt>
                <c:pt idx="403">
                  <c:v>13.24024640657084</c:v>
                </c:pt>
                <c:pt idx="404">
                  <c:v>13.27310061601643</c:v>
                </c:pt>
                <c:pt idx="405">
                  <c:v>13.30595482546202</c:v>
                </c:pt>
                <c:pt idx="406">
                  <c:v>13.3388090349076</c:v>
                </c:pt>
                <c:pt idx="407">
                  <c:v>13.37166324435318</c:v>
                </c:pt>
                <c:pt idx="408">
                  <c:v>13.40451745379877</c:v>
                </c:pt>
                <c:pt idx="409">
                  <c:v>13.43737166324435</c:v>
                </c:pt>
                <c:pt idx="410">
                  <c:v>13.47022587268994</c:v>
                </c:pt>
                <c:pt idx="411">
                  <c:v>13.50308008213552</c:v>
                </c:pt>
                <c:pt idx="412">
                  <c:v>13.53593429158111</c:v>
                </c:pt>
                <c:pt idx="413">
                  <c:v>13.5687885010267</c:v>
                </c:pt>
                <c:pt idx="414">
                  <c:v>13.60164271047228</c:v>
                </c:pt>
                <c:pt idx="415">
                  <c:v>13.63449691991786</c:v>
                </c:pt>
                <c:pt idx="416">
                  <c:v>13.66735112936345</c:v>
                </c:pt>
                <c:pt idx="417">
                  <c:v>13.70020533880904</c:v>
                </c:pt>
                <c:pt idx="418">
                  <c:v>13.73305954825462</c:v>
                </c:pt>
                <c:pt idx="419">
                  <c:v>13.7659137577002</c:v>
                </c:pt>
                <c:pt idx="420">
                  <c:v>13.79876796714579</c:v>
                </c:pt>
                <c:pt idx="421">
                  <c:v>13.83162217659137</c:v>
                </c:pt>
                <c:pt idx="422">
                  <c:v>13.86447638603696</c:v>
                </c:pt>
                <c:pt idx="423">
                  <c:v>13.89733059548255</c:v>
                </c:pt>
                <c:pt idx="424">
                  <c:v>13.93018480492813</c:v>
                </c:pt>
                <c:pt idx="425">
                  <c:v>13.96303901437372</c:v>
                </c:pt>
                <c:pt idx="426">
                  <c:v>13.9958932238193</c:v>
                </c:pt>
                <c:pt idx="427">
                  <c:v>14.02874743326488</c:v>
                </c:pt>
                <c:pt idx="428">
                  <c:v>14.06160164271047</c:v>
                </c:pt>
                <c:pt idx="429">
                  <c:v>14.09445585215606</c:v>
                </c:pt>
                <c:pt idx="430">
                  <c:v>14.12731006160164</c:v>
                </c:pt>
                <c:pt idx="431">
                  <c:v>14.16016427104723</c:v>
                </c:pt>
                <c:pt idx="432">
                  <c:v>14.19301848049281</c:v>
                </c:pt>
                <c:pt idx="433">
                  <c:v>14.2258726899384</c:v>
                </c:pt>
                <c:pt idx="434">
                  <c:v>14.258726899384</c:v>
                </c:pt>
                <c:pt idx="435">
                  <c:v>14.29158110882957</c:v>
                </c:pt>
                <c:pt idx="436">
                  <c:v>14.32443531827516</c:v>
                </c:pt>
                <c:pt idx="437">
                  <c:v>14.35728952772074</c:v>
                </c:pt>
                <c:pt idx="438">
                  <c:v>14.39014373716633</c:v>
                </c:pt>
                <c:pt idx="439">
                  <c:v>14.42299794661191</c:v>
                </c:pt>
                <c:pt idx="440">
                  <c:v>14.4558521560575</c:v>
                </c:pt>
                <c:pt idx="441">
                  <c:v>14.48870636550308</c:v>
                </c:pt>
                <c:pt idx="442">
                  <c:v>14.52156057494867</c:v>
                </c:pt>
                <c:pt idx="443">
                  <c:v>14.55441478439425</c:v>
                </c:pt>
                <c:pt idx="444">
                  <c:v>14.58726899383983</c:v>
                </c:pt>
                <c:pt idx="445">
                  <c:v>14.62012320328542</c:v>
                </c:pt>
                <c:pt idx="446">
                  <c:v>14.652977412731</c:v>
                </c:pt>
                <c:pt idx="447">
                  <c:v>14.68583162217659</c:v>
                </c:pt>
                <c:pt idx="448">
                  <c:v>14.71868583162217</c:v>
                </c:pt>
                <c:pt idx="449">
                  <c:v>14.75154004106776</c:v>
                </c:pt>
                <c:pt idx="450">
                  <c:v>14.78439425051335</c:v>
                </c:pt>
                <c:pt idx="451">
                  <c:v>14.81724845995893</c:v>
                </c:pt>
                <c:pt idx="452">
                  <c:v>14.85010266940452</c:v>
                </c:pt>
                <c:pt idx="453">
                  <c:v>14.8829568788501</c:v>
                </c:pt>
                <c:pt idx="454">
                  <c:v>14.9158110882957</c:v>
                </c:pt>
                <c:pt idx="455">
                  <c:v>14.94866529774128</c:v>
                </c:pt>
                <c:pt idx="456">
                  <c:v>14.98151950718686</c:v>
                </c:pt>
                <c:pt idx="457">
                  <c:v>15.01437371663244</c:v>
                </c:pt>
                <c:pt idx="458">
                  <c:v>15.04722792607803</c:v>
                </c:pt>
                <c:pt idx="459">
                  <c:v>15.08008213552362</c:v>
                </c:pt>
                <c:pt idx="460">
                  <c:v>15.1129363449692</c:v>
                </c:pt>
                <c:pt idx="461">
                  <c:v>15.14579055441478</c:v>
                </c:pt>
                <c:pt idx="462">
                  <c:v>15.17864476386037</c:v>
                </c:pt>
                <c:pt idx="463">
                  <c:v>15.21149897330596</c:v>
                </c:pt>
                <c:pt idx="464">
                  <c:v>15.24435318275154</c:v>
                </c:pt>
                <c:pt idx="465">
                  <c:v>15.27720739219712</c:v>
                </c:pt>
                <c:pt idx="466">
                  <c:v>15.31006160164271</c:v>
                </c:pt>
                <c:pt idx="467">
                  <c:v>15.3429158110883</c:v>
                </c:pt>
                <c:pt idx="468">
                  <c:v>15.37577002053388</c:v>
                </c:pt>
                <c:pt idx="469">
                  <c:v>15.40862422997947</c:v>
                </c:pt>
                <c:pt idx="470">
                  <c:v>15.44147843942505</c:v>
                </c:pt>
                <c:pt idx="471">
                  <c:v>15.47433264887064</c:v>
                </c:pt>
                <c:pt idx="472">
                  <c:v>15.50718685831622</c:v>
                </c:pt>
                <c:pt idx="473">
                  <c:v>15.5400410677618</c:v>
                </c:pt>
                <c:pt idx="474">
                  <c:v>15.5728952772074</c:v>
                </c:pt>
                <c:pt idx="475">
                  <c:v>15.60574948665298</c:v>
                </c:pt>
                <c:pt idx="476">
                  <c:v>15.63860369609856</c:v>
                </c:pt>
                <c:pt idx="477">
                  <c:v>15.67145790554415</c:v>
                </c:pt>
                <c:pt idx="478">
                  <c:v>15.70431211498973</c:v>
                </c:pt>
                <c:pt idx="479">
                  <c:v>15.73716632443532</c:v>
                </c:pt>
                <c:pt idx="480">
                  <c:v>15.7700205338809</c:v>
                </c:pt>
                <c:pt idx="481">
                  <c:v>15.8028747433265</c:v>
                </c:pt>
                <c:pt idx="482">
                  <c:v>15.83572895277207</c:v>
                </c:pt>
                <c:pt idx="483">
                  <c:v>15.86858316221766</c:v>
                </c:pt>
                <c:pt idx="484">
                  <c:v>15.90143737166325</c:v>
                </c:pt>
                <c:pt idx="485">
                  <c:v>15.93429158110883</c:v>
                </c:pt>
                <c:pt idx="486">
                  <c:v>15.96714579055442</c:v>
                </c:pt>
                <c:pt idx="487">
                  <c:v>16.0</c:v>
                </c:pt>
                <c:pt idx="488">
                  <c:v>16.0328542094456</c:v>
                </c:pt>
                <c:pt idx="489">
                  <c:v>16.06570841889117</c:v>
                </c:pt>
                <c:pt idx="490">
                  <c:v>16.09856262833675</c:v>
                </c:pt>
                <c:pt idx="491">
                  <c:v>16.13141683778234</c:v>
                </c:pt>
                <c:pt idx="492">
                  <c:v>16.16427104722793</c:v>
                </c:pt>
                <c:pt idx="493">
                  <c:v>16.19712525667351</c:v>
                </c:pt>
                <c:pt idx="494">
                  <c:v>16.2299794661191</c:v>
                </c:pt>
                <c:pt idx="495">
                  <c:v>16.26283367556458</c:v>
                </c:pt>
                <c:pt idx="496">
                  <c:v>16.29568788501026</c:v>
                </c:pt>
                <c:pt idx="497">
                  <c:v>16.32854209445582</c:v>
                </c:pt>
                <c:pt idx="498">
                  <c:v>16.36139630390143</c:v>
                </c:pt>
                <c:pt idx="499">
                  <c:v>16.39425051334702</c:v>
                </c:pt>
                <c:pt idx="500">
                  <c:v>16.42710472279261</c:v>
                </c:pt>
                <c:pt idx="501">
                  <c:v>16.45995893223821</c:v>
                </c:pt>
                <c:pt idx="502">
                  <c:v>16.49281314168378</c:v>
                </c:pt>
                <c:pt idx="503">
                  <c:v>16.52566735112928</c:v>
                </c:pt>
                <c:pt idx="504">
                  <c:v>16.55852156057495</c:v>
                </c:pt>
                <c:pt idx="505">
                  <c:v>16.59137577002053</c:v>
                </c:pt>
                <c:pt idx="506">
                  <c:v>16.62422997946612</c:v>
                </c:pt>
                <c:pt idx="507">
                  <c:v>16.65708418891171</c:v>
                </c:pt>
                <c:pt idx="508">
                  <c:v>16.68993839835729</c:v>
                </c:pt>
                <c:pt idx="509">
                  <c:v>16.72279260780287</c:v>
                </c:pt>
                <c:pt idx="510">
                  <c:v>16.75564681724846</c:v>
                </c:pt>
                <c:pt idx="511">
                  <c:v>16.78850102669405</c:v>
                </c:pt>
                <c:pt idx="512">
                  <c:v>16.82135523613963</c:v>
                </c:pt>
                <c:pt idx="513">
                  <c:v>16.85420944558522</c:v>
                </c:pt>
                <c:pt idx="514">
                  <c:v>16.8870636550308</c:v>
                </c:pt>
                <c:pt idx="515">
                  <c:v>16.91991786447639</c:v>
                </c:pt>
                <c:pt idx="516">
                  <c:v>16.95277207392178</c:v>
                </c:pt>
                <c:pt idx="517">
                  <c:v>16.98562628336736</c:v>
                </c:pt>
                <c:pt idx="518">
                  <c:v>17.01848049281314</c:v>
                </c:pt>
                <c:pt idx="519">
                  <c:v>17.05133470225873</c:v>
                </c:pt>
                <c:pt idx="520">
                  <c:v>17.08418891170431</c:v>
                </c:pt>
                <c:pt idx="521">
                  <c:v>17.1170431211499</c:v>
                </c:pt>
                <c:pt idx="522">
                  <c:v>17.14989733059549</c:v>
                </c:pt>
                <c:pt idx="523">
                  <c:v>17.18275154004106</c:v>
                </c:pt>
              </c:numCache>
            </c:numRef>
          </c:xVal>
          <c:yVal>
            <c:numRef>
              <c:f>'IMF PFS_PostPSM'!$J$2:$J$525</c:f>
              <c:numCache>
                <c:formatCode>General</c:formatCode>
                <c:ptCount val="524"/>
                <c:pt idx="0">
                  <c:v>1.0</c:v>
                </c:pt>
                <c:pt idx="1">
                  <c:v>0.944444444444444</c:v>
                </c:pt>
                <c:pt idx="2">
                  <c:v>0.92022792022792</c:v>
                </c:pt>
                <c:pt idx="3">
                  <c:v>0.92022792022792</c:v>
                </c:pt>
                <c:pt idx="4">
                  <c:v>0.92022792022792</c:v>
                </c:pt>
                <c:pt idx="5">
                  <c:v>0.895797090487356</c:v>
                </c:pt>
                <c:pt idx="6">
                  <c:v>0.895797090487356</c:v>
                </c:pt>
                <c:pt idx="7">
                  <c:v>0.887653480573835</c:v>
                </c:pt>
                <c:pt idx="8">
                  <c:v>0.887653480573835</c:v>
                </c:pt>
                <c:pt idx="9">
                  <c:v>0.887653480573835</c:v>
                </c:pt>
                <c:pt idx="10">
                  <c:v>0.887653480573835</c:v>
                </c:pt>
                <c:pt idx="11">
                  <c:v>0.887653480573835</c:v>
                </c:pt>
                <c:pt idx="12">
                  <c:v>0.887653480573835</c:v>
                </c:pt>
                <c:pt idx="13">
                  <c:v>0.887653480573835</c:v>
                </c:pt>
                <c:pt idx="14">
                  <c:v>0.854777425737766</c:v>
                </c:pt>
                <c:pt idx="15">
                  <c:v>0.84655841202875</c:v>
                </c:pt>
                <c:pt idx="16">
                  <c:v>0.84655841202875</c:v>
                </c:pt>
                <c:pt idx="17">
                  <c:v>0.84655841202875</c:v>
                </c:pt>
                <c:pt idx="18">
                  <c:v>0.84655841202875</c:v>
                </c:pt>
                <c:pt idx="19">
                  <c:v>0.830120384610716</c:v>
                </c:pt>
                <c:pt idx="20">
                  <c:v>0.830120384610716</c:v>
                </c:pt>
                <c:pt idx="21">
                  <c:v>0.821819180764608</c:v>
                </c:pt>
                <c:pt idx="22">
                  <c:v>0.796915569226287</c:v>
                </c:pt>
                <c:pt idx="23">
                  <c:v>0.788526984287062</c:v>
                </c:pt>
                <c:pt idx="24">
                  <c:v>0.780138399347839</c:v>
                </c:pt>
                <c:pt idx="25">
                  <c:v>0.780138399347839</c:v>
                </c:pt>
                <c:pt idx="26">
                  <c:v>0.763178868927233</c:v>
                </c:pt>
                <c:pt idx="27">
                  <c:v>0.746219338506629</c:v>
                </c:pt>
                <c:pt idx="28">
                  <c:v>0.73764210473069</c:v>
                </c:pt>
                <c:pt idx="29">
                  <c:v>0.73764210473069</c:v>
                </c:pt>
                <c:pt idx="30">
                  <c:v>0.694755935850999</c:v>
                </c:pt>
                <c:pt idx="31">
                  <c:v>0.651333689860311</c:v>
                </c:pt>
                <c:pt idx="32">
                  <c:v>0.642649240662174</c:v>
                </c:pt>
                <c:pt idx="33">
                  <c:v>0.642649240662174</c:v>
                </c:pt>
                <c:pt idx="34">
                  <c:v>0.633964791464037</c:v>
                </c:pt>
                <c:pt idx="35">
                  <c:v>0.625280342265899</c:v>
                </c:pt>
                <c:pt idx="36">
                  <c:v>0.607911443869624</c:v>
                </c:pt>
                <c:pt idx="37">
                  <c:v>0.607911443869624</c:v>
                </c:pt>
                <c:pt idx="38">
                  <c:v>0.607911443869624</c:v>
                </c:pt>
                <c:pt idx="39">
                  <c:v>0.590290822308186</c:v>
                </c:pt>
                <c:pt idx="40">
                  <c:v>0.581480511527466</c:v>
                </c:pt>
                <c:pt idx="41">
                  <c:v>0.563859889966028</c:v>
                </c:pt>
                <c:pt idx="42">
                  <c:v>0.563859889966028</c:v>
                </c:pt>
                <c:pt idx="43">
                  <c:v>0.537428957623871</c:v>
                </c:pt>
                <c:pt idx="44">
                  <c:v>0.510998025281713</c:v>
                </c:pt>
                <c:pt idx="45">
                  <c:v>0.510998025281713</c:v>
                </c:pt>
                <c:pt idx="46">
                  <c:v>0.510998025281713</c:v>
                </c:pt>
                <c:pt idx="47">
                  <c:v>0.502187714500994</c:v>
                </c:pt>
                <c:pt idx="48">
                  <c:v>0.493377403720275</c:v>
                </c:pt>
                <c:pt idx="49">
                  <c:v>0.493377403720275</c:v>
                </c:pt>
                <c:pt idx="50">
                  <c:v>0.493377403720275</c:v>
                </c:pt>
                <c:pt idx="51">
                  <c:v>0.493377403720275</c:v>
                </c:pt>
                <c:pt idx="52">
                  <c:v>0.493377403720275</c:v>
                </c:pt>
                <c:pt idx="53">
                  <c:v>0.493377403720275</c:v>
                </c:pt>
                <c:pt idx="54">
                  <c:v>0.493377403720275</c:v>
                </c:pt>
                <c:pt idx="55">
                  <c:v>0.493377403720275</c:v>
                </c:pt>
                <c:pt idx="56">
                  <c:v>0.475756782158836</c:v>
                </c:pt>
                <c:pt idx="57">
                  <c:v>0.466946471378117</c:v>
                </c:pt>
                <c:pt idx="58">
                  <c:v>0.466946471378117</c:v>
                </c:pt>
                <c:pt idx="59">
                  <c:v>0.466946471378117</c:v>
                </c:pt>
                <c:pt idx="60">
                  <c:v>0.466946471378117</c:v>
                </c:pt>
                <c:pt idx="61">
                  <c:v>0.466946471378117</c:v>
                </c:pt>
                <c:pt idx="62">
                  <c:v>0.45779065821384</c:v>
                </c:pt>
                <c:pt idx="63">
                  <c:v>0.45779065821384</c:v>
                </c:pt>
                <c:pt idx="64">
                  <c:v>0.45779065821384</c:v>
                </c:pt>
                <c:pt idx="65">
                  <c:v>0.45779065821384</c:v>
                </c:pt>
                <c:pt idx="66">
                  <c:v>0.45779065821384</c:v>
                </c:pt>
                <c:pt idx="67">
                  <c:v>0.45779065821384</c:v>
                </c:pt>
                <c:pt idx="68">
                  <c:v>0.448634845049563</c:v>
                </c:pt>
                <c:pt idx="69">
                  <c:v>0.448634845049563</c:v>
                </c:pt>
                <c:pt idx="70">
                  <c:v>0.448634845049563</c:v>
                </c:pt>
                <c:pt idx="71">
                  <c:v>0.43032321872101</c:v>
                </c:pt>
                <c:pt idx="72">
                  <c:v>0.43032321872101</c:v>
                </c:pt>
                <c:pt idx="73">
                  <c:v>0.43032321872101</c:v>
                </c:pt>
                <c:pt idx="74">
                  <c:v>0.43032321872101</c:v>
                </c:pt>
                <c:pt idx="75">
                  <c:v>0.421167405556733</c:v>
                </c:pt>
                <c:pt idx="76">
                  <c:v>0.421167405556733</c:v>
                </c:pt>
                <c:pt idx="77">
                  <c:v>0.402855779228179</c:v>
                </c:pt>
                <c:pt idx="78">
                  <c:v>0.402855779228179</c:v>
                </c:pt>
                <c:pt idx="79">
                  <c:v>0.402855779228179</c:v>
                </c:pt>
                <c:pt idx="80">
                  <c:v>0.402855779228179</c:v>
                </c:pt>
                <c:pt idx="81">
                  <c:v>0.402855779228179</c:v>
                </c:pt>
                <c:pt idx="82">
                  <c:v>0.402855779228179</c:v>
                </c:pt>
                <c:pt idx="83">
                  <c:v>0.402855779228179</c:v>
                </c:pt>
                <c:pt idx="84">
                  <c:v>0.393699966063902</c:v>
                </c:pt>
                <c:pt idx="85">
                  <c:v>0.393699966063902</c:v>
                </c:pt>
                <c:pt idx="86">
                  <c:v>0.393699966063902</c:v>
                </c:pt>
                <c:pt idx="87">
                  <c:v>0.393699966063902</c:v>
                </c:pt>
                <c:pt idx="88">
                  <c:v>0.393699966063902</c:v>
                </c:pt>
                <c:pt idx="89">
                  <c:v>0.393699966063902</c:v>
                </c:pt>
                <c:pt idx="90">
                  <c:v>0.393699966063902</c:v>
                </c:pt>
                <c:pt idx="91">
                  <c:v>0.393699966063902</c:v>
                </c:pt>
                <c:pt idx="92">
                  <c:v>0.393699966063902</c:v>
                </c:pt>
                <c:pt idx="93">
                  <c:v>0.393699966063902</c:v>
                </c:pt>
                <c:pt idx="94">
                  <c:v>0.384544152899626</c:v>
                </c:pt>
                <c:pt idx="95">
                  <c:v>0.384544152899626</c:v>
                </c:pt>
                <c:pt idx="96">
                  <c:v>0.384544152899626</c:v>
                </c:pt>
                <c:pt idx="97">
                  <c:v>0.384544152899626</c:v>
                </c:pt>
                <c:pt idx="98">
                  <c:v>0.384544152899626</c:v>
                </c:pt>
                <c:pt idx="99">
                  <c:v>0.384544152899626</c:v>
                </c:pt>
                <c:pt idx="100">
                  <c:v>0.384544152899626</c:v>
                </c:pt>
                <c:pt idx="101">
                  <c:v>0.384544152899626</c:v>
                </c:pt>
                <c:pt idx="102">
                  <c:v>0.384544152899626</c:v>
                </c:pt>
                <c:pt idx="103">
                  <c:v>0.365785901538668</c:v>
                </c:pt>
                <c:pt idx="104">
                  <c:v>0.365785901538668</c:v>
                </c:pt>
                <c:pt idx="105">
                  <c:v>0.365785901538668</c:v>
                </c:pt>
                <c:pt idx="106">
                  <c:v>0.365785901538668</c:v>
                </c:pt>
                <c:pt idx="107">
                  <c:v>0.365785901538668</c:v>
                </c:pt>
                <c:pt idx="108">
                  <c:v>0.365785901538668</c:v>
                </c:pt>
                <c:pt idx="109">
                  <c:v>0.365785901538668</c:v>
                </c:pt>
                <c:pt idx="110">
                  <c:v>0.365785901538668</c:v>
                </c:pt>
                <c:pt idx="111">
                  <c:v>0.365785901538668</c:v>
                </c:pt>
                <c:pt idx="112">
                  <c:v>0.365785901538668</c:v>
                </c:pt>
                <c:pt idx="113">
                  <c:v>0.356159956761335</c:v>
                </c:pt>
                <c:pt idx="114">
                  <c:v>0.356159956761335</c:v>
                </c:pt>
                <c:pt idx="115">
                  <c:v>0.356159956761335</c:v>
                </c:pt>
                <c:pt idx="116">
                  <c:v>0.356159956761335</c:v>
                </c:pt>
                <c:pt idx="117">
                  <c:v>0.356159956761335</c:v>
                </c:pt>
                <c:pt idx="118">
                  <c:v>0.356159956761335</c:v>
                </c:pt>
                <c:pt idx="119">
                  <c:v>0.346534011984002</c:v>
                </c:pt>
                <c:pt idx="120">
                  <c:v>0.317656177652001</c:v>
                </c:pt>
                <c:pt idx="121">
                  <c:v>0.298404288097335</c:v>
                </c:pt>
                <c:pt idx="122">
                  <c:v>0.298404288097335</c:v>
                </c:pt>
                <c:pt idx="123">
                  <c:v>0.298404288097335</c:v>
                </c:pt>
                <c:pt idx="124">
                  <c:v>0.298404288097335</c:v>
                </c:pt>
                <c:pt idx="125">
                  <c:v>0.298404288097335</c:v>
                </c:pt>
                <c:pt idx="126">
                  <c:v>0.298404288097335</c:v>
                </c:pt>
                <c:pt idx="127">
                  <c:v>0.298404288097335</c:v>
                </c:pt>
                <c:pt idx="128">
                  <c:v>0.298404288097335</c:v>
                </c:pt>
                <c:pt idx="129">
                  <c:v>0.298404288097335</c:v>
                </c:pt>
                <c:pt idx="130">
                  <c:v>0.298404288097335</c:v>
                </c:pt>
                <c:pt idx="131">
                  <c:v>0.298404288097335</c:v>
                </c:pt>
                <c:pt idx="132">
                  <c:v>0.28845747849409</c:v>
                </c:pt>
                <c:pt idx="133">
                  <c:v>0.28845747849409</c:v>
                </c:pt>
                <c:pt idx="134">
                  <c:v>0.28845747849409</c:v>
                </c:pt>
                <c:pt idx="135">
                  <c:v>0.28845747849409</c:v>
                </c:pt>
                <c:pt idx="136">
                  <c:v>0.28845747849409</c:v>
                </c:pt>
                <c:pt idx="137">
                  <c:v>0.28845747849409</c:v>
                </c:pt>
                <c:pt idx="138">
                  <c:v>0.28845747849409</c:v>
                </c:pt>
                <c:pt idx="139">
                  <c:v>0.28845747849409</c:v>
                </c:pt>
                <c:pt idx="140">
                  <c:v>0.28845747849409</c:v>
                </c:pt>
                <c:pt idx="141">
                  <c:v>0.28845747849409</c:v>
                </c:pt>
                <c:pt idx="142">
                  <c:v>0.28845747849409</c:v>
                </c:pt>
                <c:pt idx="143">
                  <c:v>0.28845747849409</c:v>
                </c:pt>
                <c:pt idx="144">
                  <c:v>0.28845747849409</c:v>
                </c:pt>
                <c:pt idx="145">
                  <c:v>0.28845747849409</c:v>
                </c:pt>
                <c:pt idx="146">
                  <c:v>0.278510668890846</c:v>
                </c:pt>
                <c:pt idx="147">
                  <c:v>0.268563859287601</c:v>
                </c:pt>
                <c:pt idx="148">
                  <c:v>0.268563859287601</c:v>
                </c:pt>
                <c:pt idx="149">
                  <c:v>0.258617049684357</c:v>
                </c:pt>
                <c:pt idx="150">
                  <c:v>0.258617049684357</c:v>
                </c:pt>
                <c:pt idx="151">
                  <c:v>0.258617049684357</c:v>
                </c:pt>
                <c:pt idx="152">
                  <c:v>0.258617049684357</c:v>
                </c:pt>
                <c:pt idx="153">
                  <c:v>0.258617049684357</c:v>
                </c:pt>
                <c:pt idx="154">
                  <c:v>0.258617049684357</c:v>
                </c:pt>
                <c:pt idx="155">
                  <c:v>0.258617049684357</c:v>
                </c:pt>
                <c:pt idx="156">
                  <c:v>0.258617049684357</c:v>
                </c:pt>
                <c:pt idx="157">
                  <c:v>0.258617049684357</c:v>
                </c:pt>
                <c:pt idx="158">
                  <c:v>0.258617049684357</c:v>
                </c:pt>
                <c:pt idx="159">
                  <c:v>0.258617049684357</c:v>
                </c:pt>
                <c:pt idx="160">
                  <c:v>0.258617049684357</c:v>
                </c:pt>
                <c:pt idx="161">
                  <c:v>0.258617049684357</c:v>
                </c:pt>
                <c:pt idx="162">
                  <c:v>0.258617049684357</c:v>
                </c:pt>
                <c:pt idx="163">
                  <c:v>0.247841339280842</c:v>
                </c:pt>
                <c:pt idx="164">
                  <c:v>0.237065628877327</c:v>
                </c:pt>
                <c:pt idx="165">
                  <c:v>0.237065628877327</c:v>
                </c:pt>
                <c:pt idx="166">
                  <c:v>0.237065628877327</c:v>
                </c:pt>
                <c:pt idx="167">
                  <c:v>0.237065628877327</c:v>
                </c:pt>
                <c:pt idx="168">
                  <c:v>0.237065628877327</c:v>
                </c:pt>
                <c:pt idx="169">
                  <c:v>0.237065628877327</c:v>
                </c:pt>
                <c:pt idx="170">
                  <c:v>0.237065628877327</c:v>
                </c:pt>
                <c:pt idx="171">
                  <c:v>0.237065628877327</c:v>
                </c:pt>
                <c:pt idx="172">
                  <c:v>0.226289918473812</c:v>
                </c:pt>
                <c:pt idx="173">
                  <c:v>0.226289918473812</c:v>
                </c:pt>
                <c:pt idx="174">
                  <c:v>0.226289918473812</c:v>
                </c:pt>
                <c:pt idx="175">
                  <c:v>0.226289918473812</c:v>
                </c:pt>
                <c:pt idx="176">
                  <c:v>0.226289918473812</c:v>
                </c:pt>
                <c:pt idx="177">
                  <c:v>0.226289918473812</c:v>
                </c:pt>
                <c:pt idx="178">
                  <c:v>0.226289918473812</c:v>
                </c:pt>
                <c:pt idx="179">
                  <c:v>0.226289918473812</c:v>
                </c:pt>
                <c:pt idx="180">
                  <c:v>0.214975422550122</c:v>
                </c:pt>
                <c:pt idx="181">
                  <c:v>0.214975422550122</c:v>
                </c:pt>
                <c:pt idx="182">
                  <c:v>0.214975422550122</c:v>
                </c:pt>
                <c:pt idx="183">
                  <c:v>0.203032343519559</c:v>
                </c:pt>
                <c:pt idx="184">
                  <c:v>0.203032343519559</c:v>
                </c:pt>
                <c:pt idx="185">
                  <c:v>0.203032343519559</c:v>
                </c:pt>
                <c:pt idx="186">
                  <c:v>0.203032343519559</c:v>
                </c:pt>
                <c:pt idx="187">
                  <c:v>0.203032343519559</c:v>
                </c:pt>
                <c:pt idx="188">
                  <c:v>0.203032343519559</c:v>
                </c:pt>
                <c:pt idx="189">
                  <c:v>0.203032343519559</c:v>
                </c:pt>
                <c:pt idx="190">
                  <c:v>0.203032343519559</c:v>
                </c:pt>
                <c:pt idx="191">
                  <c:v>0.203032343519559</c:v>
                </c:pt>
                <c:pt idx="192">
                  <c:v>0.203032343519559</c:v>
                </c:pt>
                <c:pt idx="193">
                  <c:v>0.203032343519559</c:v>
                </c:pt>
                <c:pt idx="194">
                  <c:v>0.203032343519559</c:v>
                </c:pt>
                <c:pt idx="195">
                  <c:v>0.203032343519559</c:v>
                </c:pt>
                <c:pt idx="196">
                  <c:v>0.203032343519559</c:v>
                </c:pt>
                <c:pt idx="197">
                  <c:v>0.203032343519559</c:v>
                </c:pt>
                <c:pt idx="198">
                  <c:v>0.203032343519559</c:v>
                </c:pt>
                <c:pt idx="199">
                  <c:v>0.203032343519559</c:v>
                </c:pt>
                <c:pt idx="200">
                  <c:v>0.203032343519559</c:v>
                </c:pt>
                <c:pt idx="201">
                  <c:v>0.203032343519559</c:v>
                </c:pt>
                <c:pt idx="202">
                  <c:v>0.203032343519559</c:v>
                </c:pt>
                <c:pt idx="203">
                  <c:v>0.203032343519559</c:v>
                </c:pt>
                <c:pt idx="204">
                  <c:v>0.203032343519559</c:v>
                </c:pt>
                <c:pt idx="205">
                  <c:v>0.203032343519559</c:v>
                </c:pt>
                <c:pt idx="206">
                  <c:v>0.203032343519559</c:v>
                </c:pt>
                <c:pt idx="207">
                  <c:v>0.203032343519559</c:v>
                </c:pt>
                <c:pt idx="208">
                  <c:v>0.203032343519559</c:v>
                </c:pt>
                <c:pt idx="209">
                  <c:v>0.203032343519559</c:v>
                </c:pt>
                <c:pt idx="210">
                  <c:v>0.203032343519559</c:v>
                </c:pt>
                <c:pt idx="211">
                  <c:v>0.203032343519559</c:v>
                </c:pt>
                <c:pt idx="212">
                  <c:v>0.203032343519559</c:v>
                </c:pt>
                <c:pt idx="213">
                  <c:v>0.203032343519559</c:v>
                </c:pt>
                <c:pt idx="214">
                  <c:v>0.203032343519559</c:v>
                </c:pt>
                <c:pt idx="215">
                  <c:v>0.203032343519559</c:v>
                </c:pt>
                <c:pt idx="216">
                  <c:v>0.203032343519559</c:v>
                </c:pt>
                <c:pt idx="217">
                  <c:v>0.203032343519559</c:v>
                </c:pt>
                <c:pt idx="218">
                  <c:v>0.203032343519559</c:v>
                </c:pt>
                <c:pt idx="219">
                  <c:v>0.203032343519559</c:v>
                </c:pt>
                <c:pt idx="220">
                  <c:v>0.203032343519559</c:v>
                </c:pt>
                <c:pt idx="221">
                  <c:v>0.203032343519559</c:v>
                </c:pt>
                <c:pt idx="222">
                  <c:v>0.203032343519559</c:v>
                </c:pt>
                <c:pt idx="223">
                  <c:v>0.203032343519559</c:v>
                </c:pt>
                <c:pt idx="224">
                  <c:v>0.203032343519559</c:v>
                </c:pt>
                <c:pt idx="225">
                  <c:v>0.188530033268162</c:v>
                </c:pt>
                <c:pt idx="226">
                  <c:v>0.188530033268162</c:v>
                </c:pt>
                <c:pt idx="227">
                  <c:v>0.188530033268162</c:v>
                </c:pt>
                <c:pt idx="228">
                  <c:v>0.188530033268162</c:v>
                </c:pt>
                <c:pt idx="229">
                  <c:v>0.188530033268162</c:v>
                </c:pt>
                <c:pt idx="230">
                  <c:v>0.188530033268162</c:v>
                </c:pt>
                <c:pt idx="231">
                  <c:v>0.188530033268162</c:v>
                </c:pt>
                <c:pt idx="232">
                  <c:v>0.188530033268162</c:v>
                </c:pt>
                <c:pt idx="233">
                  <c:v>0.188530033268162</c:v>
                </c:pt>
                <c:pt idx="234">
                  <c:v>0.188530033268162</c:v>
                </c:pt>
                <c:pt idx="235">
                  <c:v>0.188530033268162</c:v>
                </c:pt>
                <c:pt idx="236">
                  <c:v>0.188530033268162</c:v>
                </c:pt>
                <c:pt idx="237">
                  <c:v>0.188530033268162</c:v>
                </c:pt>
                <c:pt idx="238">
                  <c:v>0.188530033268162</c:v>
                </c:pt>
                <c:pt idx="239">
                  <c:v>0.188530033268162</c:v>
                </c:pt>
                <c:pt idx="240">
                  <c:v>0.188530033268162</c:v>
                </c:pt>
                <c:pt idx="241">
                  <c:v>0.188530033268162</c:v>
                </c:pt>
                <c:pt idx="242">
                  <c:v>0.188530033268162</c:v>
                </c:pt>
                <c:pt idx="243">
                  <c:v>0.188530033268162</c:v>
                </c:pt>
                <c:pt idx="244">
                  <c:v>0.188530033268162</c:v>
                </c:pt>
                <c:pt idx="245">
                  <c:v>0.188530033268162</c:v>
                </c:pt>
                <c:pt idx="246">
                  <c:v>0.188530033268162</c:v>
                </c:pt>
                <c:pt idx="247">
                  <c:v>0.188530033268162</c:v>
                </c:pt>
                <c:pt idx="248">
                  <c:v>0.188530033268162</c:v>
                </c:pt>
                <c:pt idx="249">
                  <c:v>0.188530033268162</c:v>
                </c:pt>
                <c:pt idx="250">
                  <c:v>0.174027723016765</c:v>
                </c:pt>
                <c:pt idx="251">
                  <c:v>0.174027723016765</c:v>
                </c:pt>
                <c:pt idx="252">
                  <c:v>0.159525412765368</c:v>
                </c:pt>
                <c:pt idx="253">
                  <c:v>0.159525412765368</c:v>
                </c:pt>
                <c:pt idx="254">
                  <c:v>0.159525412765368</c:v>
                </c:pt>
                <c:pt idx="255">
                  <c:v>0.159525412765368</c:v>
                </c:pt>
                <c:pt idx="256">
                  <c:v>0.159525412765368</c:v>
                </c:pt>
                <c:pt idx="257">
                  <c:v>0.159525412765368</c:v>
                </c:pt>
                <c:pt idx="258">
                  <c:v>0.159525412765368</c:v>
                </c:pt>
                <c:pt idx="259">
                  <c:v>0.159525412765368</c:v>
                </c:pt>
                <c:pt idx="260">
                  <c:v>0.159525412765368</c:v>
                </c:pt>
                <c:pt idx="261">
                  <c:v>0.159525412765368</c:v>
                </c:pt>
                <c:pt idx="262">
                  <c:v>0.159525412765368</c:v>
                </c:pt>
                <c:pt idx="263">
                  <c:v>0.159525412765368</c:v>
                </c:pt>
                <c:pt idx="264">
                  <c:v>0.159525412765368</c:v>
                </c:pt>
                <c:pt idx="265">
                  <c:v>0.159525412765368</c:v>
                </c:pt>
                <c:pt idx="266">
                  <c:v>0.159525412765368</c:v>
                </c:pt>
                <c:pt idx="267">
                  <c:v>0.159525412765368</c:v>
                </c:pt>
                <c:pt idx="268">
                  <c:v>0.159525412765368</c:v>
                </c:pt>
                <c:pt idx="269">
                  <c:v>0.159525412765368</c:v>
                </c:pt>
                <c:pt idx="270">
                  <c:v>0.159525412765368</c:v>
                </c:pt>
                <c:pt idx="271">
                  <c:v>0.159525412765368</c:v>
                </c:pt>
                <c:pt idx="272">
                  <c:v>0.159525412765368</c:v>
                </c:pt>
                <c:pt idx="273">
                  <c:v>0.159525412765368</c:v>
                </c:pt>
                <c:pt idx="274">
                  <c:v>0.159525412765368</c:v>
                </c:pt>
                <c:pt idx="275">
                  <c:v>0.159525412765368</c:v>
                </c:pt>
                <c:pt idx="276">
                  <c:v>0.159525412765368</c:v>
                </c:pt>
                <c:pt idx="277">
                  <c:v>0.159525412765368</c:v>
                </c:pt>
                <c:pt idx="278">
                  <c:v>0.159525412765368</c:v>
                </c:pt>
                <c:pt idx="279">
                  <c:v>0.159525412765368</c:v>
                </c:pt>
                <c:pt idx="280">
                  <c:v>0.159525412765368</c:v>
                </c:pt>
                <c:pt idx="281">
                  <c:v>0.159525412765368</c:v>
                </c:pt>
                <c:pt idx="282">
                  <c:v>0.159525412765368</c:v>
                </c:pt>
                <c:pt idx="283">
                  <c:v>0.159525412765368</c:v>
                </c:pt>
                <c:pt idx="284">
                  <c:v>0.159525412765368</c:v>
                </c:pt>
                <c:pt idx="285">
                  <c:v>0.159525412765368</c:v>
                </c:pt>
                <c:pt idx="286">
                  <c:v>0.159525412765368</c:v>
                </c:pt>
                <c:pt idx="287">
                  <c:v>0.159525412765368</c:v>
                </c:pt>
                <c:pt idx="288">
                  <c:v>0.159525412765368</c:v>
                </c:pt>
                <c:pt idx="289">
                  <c:v>0.159525412765368</c:v>
                </c:pt>
                <c:pt idx="290">
                  <c:v>0.159525412765368</c:v>
                </c:pt>
                <c:pt idx="291">
                  <c:v>0.159525412765368</c:v>
                </c:pt>
                <c:pt idx="292">
                  <c:v>0.159525412765368</c:v>
                </c:pt>
                <c:pt idx="293">
                  <c:v>0.159525412765368</c:v>
                </c:pt>
                <c:pt idx="294">
                  <c:v>0.159525412765368</c:v>
                </c:pt>
                <c:pt idx="295">
                  <c:v>0.145023102513971</c:v>
                </c:pt>
                <c:pt idx="296">
                  <c:v>0.116018482011177</c:v>
                </c:pt>
                <c:pt idx="297">
                  <c:v>0.116018482011177</c:v>
                </c:pt>
                <c:pt idx="298">
                  <c:v>0.116018482011177</c:v>
                </c:pt>
                <c:pt idx="299">
                  <c:v>0.116018482011177</c:v>
                </c:pt>
                <c:pt idx="300">
                  <c:v>0.116018482011177</c:v>
                </c:pt>
                <c:pt idx="301">
                  <c:v>0.116018482011177</c:v>
                </c:pt>
                <c:pt idx="302">
                  <c:v>0.116018482011177</c:v>
                </c:pt>
                <c:pt idx="303">
                  <c:v>0.116018482011177</c:v>
                </c:pt>
                <c:pt idx="304">
                  <c:v>0.116018482011177</c:v>
                </c:pt>
                <c:pt idx="305">
                  <c:v>0.116018482011177</c:v>
                </c:pt>
                <c:pt idx="306">
                  <c:v>0.116018482011177</c:v>
                </c:pt>
                <c:pt idx="307">
                  <c:v>0.116018482011177</c:v>
                </c:pt>
                <c:pt idx="308">
                  <c:v>0.116018482011177</c:v>
                </c:pt>
                <c:pt idx="309">
                  <c:v>0.10151617175978</c:v>
                </c:pt>
                <c:pt idx="310">
                  <c:v>0.10151617175978</c:v>
                </c:pt>
                <c:pt idx="311">
                  <c:v>0.10151617175978</c:v>
                </c:pt>
                <c:pt idx="312">
                  <c:v>0.10151617175978</c:v>
                </c:pt>
                <c:pt idx="313">
                  <c:v>0.10151617175978</c:v>
                </c:pt>
                <c:pt idx="314">
                  <c:v>0.10151617175978</c:v>
                </c:pt>
                <c:pt idx="315">
                  <c:v>0.0870138615083825</c:v>
                </c:pt>
                <c:pt idx="316">
                  <c:v>0.0870138615083825</c:v>
                </c:pt>
                <c:pt idx="317">
                  <c:v>0.0870138615083825</c:v>
                </c:pt>
                <c:pt idx="318">
                  <c:v>0.0870138615083825</c:v>
                </c:pt>
                <c:pt idx="319">
                  <c:v>0.0870138615083825</c:v>
                </c:pt>
                <c:pt idx="320">
                  <c:v>0.0870138615083825</c:v>
                </c:pt>
                <c:pt idx="321">
                  <c:v>0.0870138615083825</c:v>
                </c:pt>
                <c:pt idx="322">
                  <c:v>0.0870138615083825</c:v>
                </c:pt>
                <c:pt idx="323">
                  <c:v>0.0870138615083825</c:v>
                </c:pt>
                <c:pt idx="324">
                  <c:v>0.0870138615083825</c:v>
                </c:pt>
                <c:pt idx="325">
                  <c:v>0.0870138615083825</c:v>
                </c:pt>
                <c:pt idx="326">
                  <c:v>0.0870138615083825</c:v>
                </c:pt>
                <c:pt idx="327">
                  <c:v>0.0870138615083825</c:v>
                </c:pt>
                <c:pt idx="328">
                  <c:v>0.0870138615083825</c:v>
                </c:pt>
                <c:pt idx="329">
                  <c:v>0.0870138615083825</c:v>
                </c:pt>
                <c:pt idx="330">
                  <c:v>0.0725115512569854</c:v>
                </c:pt>
                <c:pt idx="331">
                  <c:v>0.0725115512569854</c:v>
                </c:pt>
                <c:pt idx="332">
                  <c:v>0.0725115512569854</c:v>
                </c:pt>
                <c:pt idx="333">
                  <c:v>0.0725115512569854</c:v>
                </c:pt>
                <c:pt idx="334">
                  <c:v>0.0725115512569854</c:v>
                </c:pt>
                <c:pt idx="335">
                  <c:v>0.0580092410055884</c:v>
                </c:pt>
                <c:pt idx="336">
                  <c:v>0.0580092410055884</c:v>
                </c:pt>
                <c:pt idx="337">
                  <c:v>0.0580092410055884</c:v>
                </c:pt>
                <c:pt idx="338">
                  <c:v>0.0580092410055884</c:v>
                </c:pt>
                <c:pt idx="339">
                  <c:v>0.0580092410055884</c:v>
                </c:pt>
                <c:pt idx="340">
                  <c:v>0.0435069307541913</c:v>
                </c:pt>
                <c:pt idx="341">
                  <c:v>0.0435069307541913</c:v>
                </c:pt>
                <c:pt idx="342">
                  <c:v>0.0435069307541913</c:v>
                </c:pt>
                <c:pt idx="343">
                  <c:v>0.0290046205027942</c:v>
                </c:pt>
                <c:pt idx="344">
                  <c:v>0.0290046205027942</c:v>
                </c:pt>
                <c:pt idx="345">
                  <c:v>0.0290046205027942</c:v>
                </c:pt>
                <c:pt idx="346">
                  <c:v>0.0290046205027942</c:v>
                </c:pt>
                <c:pt idx="347">
                  <c:v>0.0290046205027942</c:v>
                </c:pt>
                <c:pt idx="348">
                  <c:v>0.0290046205027942</c:v>
                </c:pt>
                <c:pt idx="349">
                  <c:v>0.0290046205027942</c:v>
                </c:pt>
                <c:pt idx="350">
                  <c:v>0.0290046205027942</c:v>
                </c:pt>
                <c:pt idx="351">
                  <c:v>0.0290046205027942</c:v>
                </c:pt>
                <c:pt idx="352">
                  <c:v>0.0290046205027942</c:v>
                </c:pt>
                <c:pt idx="353">
                  <c:v>0.0290046205027942</c:v>
                </c:pt>
                <c:pt idx="354">
                  <c:v>0.0290046205027942</c:v>
                </c:pt>
                <c:pt idx="355">
                  <c:v>0.0290046205027942</c:v>
                </c:pt>
                <c:pt idx="356">
                  <c:v>0.0290046205027942</c:v>
                </c:pt>
                <c:pt idx="357">
                  <c:v>0.0290046205027942</c:v>
                </c:pt>
                <c:pt idx="358">
                  <c:v>0.0290046205027942</c:v>
                </c:pt>
                <c:pt idx="359">
                  <c:v>0.0290046205027942</c:v>
                </c:pt>
                <c:pt idx="360">
                  <c:v>0.0290046205027942</c:v>
                </c:pt>
                <c:pt idx="361">
                  <c:v>0.0290046205027942</c:v>
                </c:pt>
                <c:pt idx="362">
                  <c:v>0.0290046205027942</c:v>
                </c:pt>
                <c:pt idx="363">
                  <c:v>0.0290046205027942</c:v>
                </c:pt>
                <c:pt idx="364">
                  <c:v>0.0290046205027942</c:v>
                </c:pt>
                <c:pt idx="365">
                  <c:v>0.0290046205027942</c:v>
                </c:pt>
                <c:pt idx="366">
                  <c:v>0.0290046205027942</c:v>
                </c:pt>
                <c:pt idx="367">
                  <c:v>0.0290046205027942</c:v>
                </c:pt>
                <c:pt idx="368">
                  <c:v>0.0290046205027942</c:v>
                </c:pt>
                <c:pt idx="369">
                  <c:v>0.0290046205027942</c:v>
                </c:pt>
                <c:pt idx="370">
                  <c:v>0.0290046205027942</c:v>
                </c:pt>
                <c:pt idx="371">
                  <c:v>0.0290046205027942</c:v>
                </c:pt>
                <c:pt idx="372">
                  <c:v>0.0290046205027942</c:v>
                </c:pt>
                <c:pt idx="373">
                  <c:v>0.0290046205027942</c:v>
                </c:pt>
                <c:pt idx="374">
                  <c:v>0.0290046205027942</c:v>
                </c:pt>
                <c:pt idx="375">
                  <c:v>0.0290046205027942</c:v>
                </c:pt>
                <c:pt idx="376">
                  <c:v>0.0290046205027942</c:v>
                </c:pt>
                <c:pt idx="377">
                  <c:v>0.0290046205027942</c:v>
                </c:pt>
                <c:pt idx="378">
                  <c:v>0.0290046205027942</c:v>
                </c:pt>
                <c:pt idx="379">
                  <c:v>0.0290046205027942</c:v>
                </c:pt>
                <c:pt idx="380">
                  <c:v>0.0290046205027942</c:v>
                </c:pt>
                <c:pt idx="381">
                  <c:v>0.0290046205027942</c:v>
                </c:pt>
                <c:pt idx="382">
                  <c:v>0.0290046205027942</c:v>
                </c:pt>
                <c:pt idx="383">
                  <c:v>0.0290046205027942</c:v>
                </c:pt>
                <c:pt idx="384">
                  <c:v>0.0290046205027942</c:v>
                </c:pt>
                <c:pt idx="385">
                  <c:v>0.0290046205027942</c:v>
                </c:pt>
                <c:pt idx="386">
                  <c:v>0.0290046205027942</c:v>
                </c:pt>
                <c:pt idx="387">
                  <c:v>0.0290046205027942</c:v>
                </c:pt>
                <c:pt idx="388">
                  <c:v>0.0290046205027942</c:v>
                </c:pt>
                <c:pt idx="389">
                  <c:v>0.0290046205027942</c:v>
                </c:pt>
                <c:pt idx="390">
                  <c:v>0.0290046205027942</c:v>
                </c:pt>
                <c:pt idx="391">
                  <c:v>0.0290046205027942</c:v>
                </c:pt>
                <c:pt idx="392">
                  <c:v>0.0290046205027942</c:v>
                </c:pt>
                <c:pt idx="393">
                  <c:v>0.0290046205027942</c:v>
                </c:pt>
                <c:pt idx="394">
                  <c:v>0.0290046205027942</c:v>
                </c:pt>
                <c:pt idx="395">
                  <c:v>0.0290046205027942</c:v>
                </c:pt>
                <c:pt idx="396">
                  <c:v>0.0290046205027942</c:v>
                </c:pt>
                <c:pt idx="397">
                  <c:v>0.0290046205027942</c:v>
                </c:pt>
                <c:pt idx="398">
                  <c:v>0.0290046205027942</c:v>
                </c:pt>
                <c:pt idx="399">
                  <c:v>0.0290046205027942</c:v>
                </c:pt>
                <c:pt idx="400">
                  <c:v>0.0290046205027942</c:v>
                </c:pt>
                <c:pt idx="401">
                  <c:v>0.0290046205027942</c:v>
                </c:pt>
                <c:pt idx="402">
                  <c:v>0.0290046205027942</c:v>
                </c:pt>
                <c:pt idx="403">
                  <c:v>0.0290046205027942</c:v>
                </c:pt>
                <c:pt idx="404">
                  <c:v>0.0290046205027942</c:v>
                </c:pt>
                <c:pt idx="405">
                  <c:v>0.0290046205027942</c:v>
                </c:pt>
                <c:pt idx="406">
                  <c:v>0.0290046205027942</c:v>
                </c:pt>
                <c:pt idx="407">
                  <c:v>0.0290046205027942</c:v>
                </c:pt>
                <c:pt idx="408">
                  <c:v>0.0145023102513971</c:v>
                </c:pt>
                <c:pt idx="409">
                  <c:v>0.0145023102513971</c:v>
                </c:pt>
                <c:pt idx="410">
                  <c:v>0.0145023102513971</c:v>
                </c:pt>
                <c:pt idx="411">
                  <c:v>0.0145023102513971</c:v>
                </c:pt>
                <c:pt idx="412">
                  <c:v>0.0145023102513971</c:v>
                </c:pt>
                <c:pt idx="413">
                  <c:v>0.0145023102513971</c:v>
                </c:pt>
                <c:pt idx="414">
                  <c:v>0.0145023102513971</c:v>
                </c:pt>
                <c:pt idx="415">
                  <c:v>0.0145023102513971</c:v>
                </c:pt>
                <c:pt idx="416">
                  <c:v>0.0145023102513971</c:v>
                </c:pt>
                <c:pt idx="417">
                  <c:v>0.0145023102513971</c:v>
                </c:pt>
                <c:pt idx="418">
                  <c:v>0.0145023102513971</c:v>
                </c:pt>
                <c:pt idx="419">
                  <c:v>0.0145023102513971</c:v>
                </c:pt>
                <c:pt idx="420">
                  <c:v>0.0145023102513971</c:v>
                </c:pt>
                <c:pt idx="421">
                  <c:v>0.0145023102513971</c:v>
                </c:pt>
                <c:pt idx="422">
                  <c:v>0.0145023102513971</c:v>
                </c:pt>
                <c:pt idx="423">
                  <c:v>0.0145023102513971</c:v>
                </c:pt>
                <c:pt idx="424">
                  <c:v>0.0145023102513971</c:v>
                </c:pt>
                <c:pt idx="425">
                  <c:v>0.0145023102513971</c:v>
                </c:pt>
                <c:pt idx="426">
                  <c:v>0.0145023102513971</c:v>
                </c:pt>
                <c:pt idx="427">
                  <c:v>0.0145023102513971</c:v>
                </c:pt>
                <c:pt idx="428">
                  <c:v>0.0145023102513971</c:v>
                </c:pt>
                <c:pt idx="429">
                  <c:v>0.0145023102513971</c:v>
                </c:pt>
                <c:pt idx="430">
                  <c:v>0.0145023102513971</c:v>
                </c:pt>
                <c:pt idx="431">
                  <c:v>0.0145023102513971</c:v>
                </c:pt>
                <c:pt idx="432">
                  <c:v>0.0145023102513971</c:v>
                </c:pt>
                <c:pt idx="433">
                  <c:v>0.0145023102513971</c:v>
                </c:pt>
                <c:pt idx="434">
                  <c:v>0.0145023102513971</c:v>
                </c:pt>
                <c:pt idx="435">
                  <c:v>0.0145023102513971</c:v>
                </c:pt>
                <c:pt idx="436">
                  <c:v>0.0145023102513971</c:v>
                </c:pt>
                <c:pt idx="437">
                  <c:v>0.0145023102513971</c:v>
                </c:pt>
                <c:pt idx="438">
                  <c:v>0.0145023102513971</c:v>
                </c:pt>
                <c:pt idx="439">
                  <c:v>0.0145023102513971</c:v>
                </c:pt>
                <c:pt idx="440">
                  <c:v>0.0145023102513971</c:v>
                </c:pt>
                <c:pt idx="441">
                  <c:v>0.0145023102513971</c:v>
                </c:pt>
                <c:pt idx="442">
                  <c:v>0.0145023102513971</c:v>
                </c:pt>
                <c:pt idx="443">
                  <c:v>0.0145023102513971</c:v>
                </c:pt>
                <c:pt idx="444">
                  <c:v>0.0145023102513971</c:v>
                </c:pt>
                <c:pt idx="445">
                  <c:v>0.0145023102513971</c:v>
                </c:pt>
                <c:pt idx="446">
                  <c:v>0.0145023102513971</c:v>
                </c:pt>
                <c:pt idx="447">
                  <c:v>0.0145023102513971</c:v>
                </c:pt>
                <c:pt idx="448">
                  <c:v>0.0145023102513971</c:v>
                </c:pt>
                <c:pt idx="449">
                  <c:v>0.0145023102513971</c:v>
                </c:pt>
                <c:pt idx="450">
                  <c:v>0.0145023102513971</c:v>
                </c:pt>
                <c:pt idx="451">
                  <c:v>0.0145023102513971</c:v>
                </c:pt>
                <c:pt idx="452">
                  <c:v>0.0145023102513971</c:v>
                </c:pt>
                <c:pt idx="453">
                  <c:v>0.0145023102513971</c:v>
                </c:pt>
                <c:pt idx="454">
                  <c:v>0.0145023102513971</c:v>
                </c:pt>
                <c:pt idx="455">
                  <c:v>0.0145023102513971</c:v>
                </c:pt>
                <c:pt idx="456">
                  <c:v>0.0145023102513971</c:v>
                </c:pt>
                <c:pt idx="457">
                  <c:v>0.0145023102513971</c:v>
                </c:pt>
                <c:pt idx="458">
                  <c:v>0.0145023102513971</c:v>
                </c:pt>
                <c:pt idx="459">
                  <c:v>0.0145023102513971</c:v>
                </c:pt>
                <c:pt idx="460">
                  <c:v>0.0145023102513971</c:v>
                </c:pt>
                <c:pt idx="461">
                  <c:v>0.0145023102513971</c:v>
                </c:pt>
                <c:pt idx="462">
                  <c:v>0.0145023102513971</c:v>
                </c:pt>
                <c:pt idx="463">
                  <c:v>0.0145023102513971</c:v>
                </c:pt>
                <c:pt idx="464">
                  <c:v>0.0145023102513971</c:v>
                </c:pt>
                <c:pt idx="465">
                  <c:v>0.0145023102513971</c:v>
                </c:pt>
                <c:pt idx="466">
                  <c:v>0.0145023102513971</c:v>
                </c:pt>
                <c:pt idx="467">
                  <c:v>0.0145023102513971</c:v>
                </c:pt>
                <c:pt idx="468">
                  <c:v>0.0145023102513971</c:v>
                </c:pt>
                <c:pt idx="469">
                  <c:v>0.0145023102513971</c:v>
                </c:pt>
                <c:pt idx="470">
                  <c:v>0.0145023102513971</c:v>
                </c:pt>
                <c:pt idx="471">
                  <c:v>0.0145023102513971</c:v>
                </c:pt>
                <c:pt idx="472">
                  <c:v>0.0145023102513971</c:v>
                </c:pt>
                <c:pt idx="473">
                  <c:v>0.0145023102513971</c:v>
                </c:pt>
                <c:pt idx="474">
                  <c:v>0.0145023102513971</c:v>
                </c:pt>
                <c:pt idx="475">
                  <c:v>0.0145023102513971</c:v>
                </c:pt>
                <c:pt idx="476">
                  <c:v>0.0145023102513971</c:v>
                </c:pt>
                <c:pt idx="477">
                  <c:v>0.0145023102513971</c:v>
                </c:pt>
                <c:pt idx="478">
                  <c:v>0.0145023102513971</c:v>
                </c:pt>
                <c:pt idx="479">
                  <c:v>0.0145023102513971</c:v>
                </c:pt>
                <c:pt idx="480">
                  <c:v>0.0145023102513971</c:v>
                </c:pt>
                <c:pt idx="481">
                  <c:v>0.0145023102513971</c:v>
                </c:pt>
                <c:pt idx="482">
                  <c:v>0.0145023102513971</c:v>
                </c:pt>
                <c:pt idx="483">
                  <c:v>0.0145023102513971</c:v>
                </c:pt>
                <c:pt idx="484">
                  <c:v>0.0145023102513971</c:v>
                </c:pt>
                <c:pt idx="485">
                  <c:v>0.0145023102513971</c:v>
                </c:pt>
                <c:pt idx="486">
                  <c:v>0.0145023102513971</c:v>
                </c:pt>
                <c:pt idx="487">
                  <c:v>0.0145023102513971</c:v>
                </c:pt>
                <c:pt idx="488">
                  <c:v>0.0145023102513971</c:v>
                </c:pt>
                <c:pt idx="489">
                  <c:v>0.0145023102513971</c:v>
                </c:pt>
                <c:pt idx="490">
                  <c:v>0.0145023102513971</c:v>
                </c:pt>
                <c:pt idx="491">
                  <c:v>0.0145023102513971</c:v>
                </c:pt>
                <c:pt idx="492">
                  <c:v>0.0145023102513971</c:v>
                </c:pt>
                <c:pt idx="493">
                  <c:v>0.0145023102513971</c:v>
                </c:pt>
                <c:pt idx="494">
                  <c:v>0.0145023102513971</c:v>
                </c:pt>
                <c:pt idx="495">
                  <c:v>0.0145023102513971</c:v>
                </c:pt>
                <c:pt idx="496">
                  <c:v>0.0145023102513971</c:v>
                </c:pt>
                <c:pt idx="497">
                  <c:v>0.0145023102513971</c:v>
                </c:pt>
                <c:pt idx="498">
                  <c:v>0.0145023102513971</c:v>
                </c:pt>
                <c:pt idx="499">
                  <c:v>0.0145023102513971</c:v>
                </c:pt>
                <c:pt idx="500">
                  <c:v>0.0145023102513971</c:v>
                </c:pt>
                <c:pt idx="501">
                  <c:v>0.0145023102513971</c:v>
                </c:pt>
                <c:pt idx="502">
                  <c:v>0.0145023102513971</c:v>
                </c:pt>
                <c:pt idx="503">
                  <c:v>0.0145023102513971</c:v>
                </c:pt>
                <c:pt idx="504">
                  <c:v>0.0145023102513971</c:v>
                </c:pt>
                <c:pt idx="505">
                  <c:v>0.0145023102513971</c:v>
                </c:pt>
                <c:pt idx="506">
                  <c:v>0.0145023102513971</c:v>
                </c:pt>
                <c:pt idx="507">
                  <c:v>0.0145023102513971</c:v>
                </c:pt>
                <c:pt idx="508">
                  <c:v>0.0145023102513971</c:v>
                </c:pt>
                <c:pt idx="509">
                  <c:v>0.0145023102513971</c:v>
                </c:pt>
                <c:pt idx="510">
                  <c:v>0.0145023102513971</c:v>
                </c:pt>
                <c:pt idx="511">
                  <c:v>0.0145023102513971</c:v>
                </c:pt>
                <c:pt idx="512">
                  <c:v>0.0145023102513971</c:v>
                </c:pt>
                <c:pt idx="513">
                  <c:v>0.0145023102513971</c:v>
                </c:pt>
                <c:pt idx="514">
                  <c:v>0.0145023102513971</c:v>
                </c:pt>
                <c:pt idx="515">
                  <c:v>0.0145023102513971</c:v>
                </c:pt>
                <c:pt idx="516">
                  <c:v>0.0145023102513971</c:v>
                </c:pt>
                <c:pt idx="517">
                  <c:v>0.0145023102513971</c:v>
                </c:pt>
                <c:pt idx="518">
                  <c:v>0.0145023102513971</c:v>
                </c:pt>
                <c:pt idx="519">
                  <c:v>0.0145023102513971</c:v>
                </c:pt>
                <c:pt idx="520">
                  <c:v>0.0145023102513971</c:v>
                </c:pt>
                <c:pt idx="521">
                  <c:v>0.0145023102513971</c:v>
                </c:pt>
                <c:pt idx="522">
                  <c:v>0.0145023102513971</c:v>
                </c:pt>
                <c:pt idx="523">
                  <c:v>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6F9-4896-8981-9BA35042F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9360720"/>
        <c:axId val="1059507600"/>
      </c:scatterChart>
      <c:valAx>
        <c:axId val="1059360720"/>
        <c:scaling>
          <c:orientation val="minMax"/>
          <c:max val="8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 since treatment initiation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59507600"/>
        <c:crosses val="autoZero"/>
        <c:crossBetween val="midCat"/>
      </c:valAx>
      <c:valAx>
        <c:axId val="1059507600"/>
        <c:scaling>
          <c:orientation val="minMax"/>
          <c:max val="1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Probability of Survival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5936072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0.41963</cdr:x>
      <cdr:y>0.67596</cdr:y>
    </cdr:from>
    <cdr:to>
      <cdr:x>0.68598</cdr:x>
      <cdr:y>0.78633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2734" y="1696524"/>
          <a:ext cx="139814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Standard of care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0.56995</cdr:x>
      <cdr:y>0.14071</cdr:y>
    </cdr:from>
    <cdr:to>
      <cdr:x>0.66224</cdr:x>
      <cdr:y>0.24617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91783" y="369611"/>
          <a:ext cx="48442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PFS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Richardson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F0A25-2189-4456-862B-F18273A7F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95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555C63-548A-4CCD-84F3-1BD5B0E0810C}" type="datetimeFigureOut">
              <a:rPr lang="en-GB"/>
              <a:pPr>
                <a:defRPr/>
              </a:pPr>
              <a:t>25/01/2018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49238" y="742950"/>
            <a:ext cx="7296151" cy="4105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0064" y="4964114"/>
            <a:ext cx="4997550" cy="42194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1756DC-8E1E-473E-8BD9-705A6D1C2F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63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36550" indent="-158750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1435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92150" indent="-177800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7630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9488B-87AE-0044-9F0B-49902A458B0D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7650" y="744538"/>
            <a:ext cx="7302500" cy="4108450"/>
          </a:xfrm>
          <a:solidFill>
            <a:srgbClr val="FFFFFF"/>
          </a:solidFill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33" tIns="44916" rIns="89833" bIns="44916"/>
          <a:lstStyle/>
          <a:p>
            <a:pPr eaLnBrk="1" hangingPunct="1"/>
            <a:endParaRPr lang="th-TH">
              <a:latin typeface="Times" pitchFamily="1" charset="0"/>
              <a:ea typeface="Osaka" pitchFamily="1" charset="-128"/>
              <a:cs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833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9238" y="742950"/>
            <a:ext cx="7296151" cy="410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8E56F-F921-2944-BD5B-F86D79818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090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756DC-8E1E-473E-8BD9-705A6D1C2FDB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130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9238" y="742950"/>
            <a:ext cx="7296151" cy="410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E56F-F921-2944-BD5B-F86D79818A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82708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06357" y="4715907"/>
            <a:ext cx="4984962" cy="4467701"/>
          </a:xfrm>
          <a:noFill/>
        </p:spPr>
        <p:txBody>
          <a:bodyPr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/>
          </a:p>
        </p:txBody>
      </p:sp>
      <p:sp>
        <p:nvSpPr>
          <p:cNvPr id="31747" name="Header Placeholder 3"/>
          <p:cNvSpPr txBox="1">
            <a:spLocks noGrp="1"/>
          </p:cNvSpPr>
          <p:nvPr/>
        </p:nvSpPr>
        <p:spPr bwMode="auto">
          <a:xfrm>
            <a:off x="151060" y="82735"/>
            <a:ext cx="6420026" cy="57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85" tIns="46493" rIns="92985" bIns="46493"/>
          <a:lstStyle/>
          <a:p>
            <a:pPr defTabSz="912362" eaLnBrk="0" hangingPunct="0"/>
            <a:r>
              <a:rPr lang="en-US" sz="1400" dirty="0">
                <a:solidFill>
                  <a:prstClr val="black"/>
                </a:solidFill>
                <a:latin typeface="Impact" pitchFamily="34" charset="0"/>
              </a:rPr>
              <a:t>Recent Developments and Future Directions in the Treatment of</a:t>
            </a:r>
          </a:p>
          <a:p>
            <a:pPr defTabSz="912362" eaLnBrk="0" hangingPunct="0"/>
            <a:r>
              <a:rPr lang="en-US" sz="1400" dirty="0">
                <a:solidFill>
                  <a:prstClr val="black"/>
                </a:solidFill>
                <a:latin typeface="Impact" pitchFamily="34" charset="0"/>
              </a:rPr>
              <a:t>Multiple Myeloma</a:t>
            </a:r>
          </a:p>
          <a:p>
            <a:pPr defTabSz="912362" eaLnBrk="0" hangingPunct="0"/>
            <a:endParaRPr lang="en-US" sz="1400" dirty="0">
              <a:solidFill>
                <a:prstClr val="black"/>
              </a:solidFill>
              <a:latin typeface="Impact" pitchFamily="34" charset="0"/>
            </a:endParaRPr>
          </a:p>
        </p:txBody>
      </p:sp>
      <p:sp>
        <p:nvSpPr>
          <p:cNvPr id="31748" name="Slide Number Placeholder 4"/>
          <p:cNvSpPr txBox="1">
            <a:spLocks noGrp="1"/>
          </p:cNvSpPr>
          <p:nvPr/>
        </p:nvSpPr>
        <p:spPr bwMode="auto">
          <a:xfrm>
            <a:off x="6117908" y="9514549"/>
            <a:ext cx="453178" cy="24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85" tIns="46493" rIns="92985" bIns="46493" anchor="b"/>
          <a:lstStyle/>
          <a:p>
            <a:pPr algn="r" defTabSz="912362" eaLnBrk="0" hangingPunct="0">
              <a:lnSpc>
                <a:spcPct val="60000"/>
              </a:lnSpc>
            </a:pPr>
            <a:fld id="{959C8AE3-799F-4B19-8588-027967CBA8C6}" type="slidenum">
              <a:rPr lang="en-US" sz="1200">
                <a:solidFill>
                  <a:prstClr val="black"/>
                </a:solidFill>
                <a:latin typeface="Helvetica"/>
              </a:rPr>
              <a:pPr algn="r" defTabSz="912362" eaLnBrk="0" hangingPunct="0">
                <a:lnSpc>
                  <a:spcPct val="60000"/>
                </a:lnSpc>
              </a:pPr>
              <a:t>2</a:t>
            </a:fld>
            <a:endParaRPr lang="en-US" sz="1200" dirty="0">
              <a:solidFill>
                <a:prstClr val="black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354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9238" y="742950"/>
            <a:ext cx="7296151" cy="410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6AFBD-57F4-4E28-939F-3DDC5A465F81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2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9726" y="1007764"/>
            <a:ext cx="4602253" cy="34524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7526" y="4794026"/>
            <a:ext cx="5414602" cy="76742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it-IT" dirty="0">
              <a:latin typeface="Arial" panose="020B0604020202020204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44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756DC-8E1E-473E-8BD9-705A6D1C2FD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156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187">
              <a:defRPr/>
            </a:pP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D8206-4DFC-4FD2-BA69-A4FC24434D7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6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9238" y="742950"/>
            <a:ext cx="7296151" cy="410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756DC-8E1E-473E-8BD9-705A6D1C2FDB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067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9238" y="742950"/>
            <a:ext cx="7296151" cy="410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756DC-8E1E-473E-8BD9-705A6D1C2FDB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8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47650" y="744538"/>
            <a:ext cx="7302500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071" y="4718574"/>
            <a:ext cx="4987060" cy="447422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5" tIns="46627" rIns="93255" bIns="46627"/>
          <a:lstStyle/>
          <a:p>
            <a:pPr marL="223820" indent="-223820" defTabSz="901586">
              <a:lnSpc>
                <a:spcPct val="90000"/>
              </a:lnSpc>
            </a:pP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159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885951"/>
            <a:ext cx="10363200" cy="1600200"/>
          </a:xfrm>
        </p:spPr>
        <p:txBody>
          <a:bodyPr anchor="ctr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905375"/>
            <a:ext cx="8534400" cy="914400"/>
          </a:xfrm>
        </p:spPr>
        <p:txBody>
          <a:bodyPr anchor="b"/>
          <a:lstStyle>
            <a:lvl1pPr marL="0" indent="0" algn="ctr">
              <a:buFont typeface="Wingdings 3" pitchFamily="18" charset="2"/>
              <a:buNone/>
              <a:defRPr sz="35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031529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05467-7ECC-3846-AB78-5C42EEEE1DD4}" type="datetime1">
              <a:rPr lang="en-US" smtClean="0"/>
              <a:pPr>
                <a:defRPr/>
              </a:pPr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77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FEB6EA-5B16-2D47-9E21-76BB180823E6}" type="datetime1">
              <a:rPr lang="en-US" smtClean="0"/>
              <a:pPr>
                <a:defRPr/>
              </a:pPr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070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45FAF-3651-DF46-A1AA-92E9EF555239}" type="datetime1">
              <a:rPr lang="en-US" smtClean="0"/>
              <a:pPr>
                <a:defRPr/>
              </a:pPr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142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5C2153-A425-2F4F-B690-B5F889EC218E}" type="datetime1">
              <a:rPr lang="en-US" smtClean="0"/>
              <a:pPr>
                <a:defRPr/>
              </a:pPr>
              <a:t>1/25/18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814D6C-8CA3-5C42-8E9C-6FE384A2E58C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6230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982B5-8001-304E-924D-B93EC457AC71}" type="datetime1">
              <a:rPr lang="en-US" smtClean="0"/>
              <a:pPr>
                <a:defRPr/>
              </a:pPr>
              <a:t>1/25/18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9A797-35D0-FD46-9889-EEBB43E293DE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744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EB0CF-02A2-6848-9390-FFB3E6245C29}" type="datetime1">
              <a:rPr lang="en-US" smtClean="0"/>
              <a:pPr>
                <a:defRPr/>
              </a:pPr>
              <a:t>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349F2-713D-8D47-8F1C-FEFFF74E6D1E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256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08B4E-390E-0741-A27F-1C074D46098A}" type="datetime1">
              <a:rPr lang="en-US" smtClean="0"/>
              <a:pPr>
                <a:defRPr/>
              </a:pPr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32372A-0939-BB48-9C09-4354160E41BF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6990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69E7E-D25B-E043-8061-9B4C954E78C7}" type="datetime1">
              <a:rPr lang="en-US" smtClean="0"/>
              <a:pPr>
                <a:defRPr/>
              </a:pPr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FA5DA-5F38-104E-89BE-7DEA2BEA6CB1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038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8181F-4967-D24A-AFDC-0B852B36D197}" type="datetime1">
              <a:rPr lang="en-US" smtClean="0"/>
              <a:pPr>
                <a:defRPr/>
              </a:pPr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1C312-6A7D-4C49-A30B-F6D790926CC8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926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4E8B4-0B69-1F43-B50F-07550B0D3FE1}" type="datetime1">
              <a:rPr lang="en-US" smtClean="0"/>
              <a:pPr>
                <a:defRPr/>
              </a:pPr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453B2-8875-3D47-9226-CA980E9BE4CB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0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3096" y="6090445"/>
            <a:ext cx="5482903" cy="541339"/>
          </a:xfrm>
        </p:spPr>
        <p:txBody>
          <a:bodyPr tIns="0" rIns="0" bIns="0"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3" y="6090445"/>
            <a:ext cx="5483244" cy="541339"/>
          </a:xfrm>
        </p:spPr>
        <p:txBody>
          <a:bodyPr tIns="0" rIns="0" bIns="0" anchor="b"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03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2833" y="196851"/>
            <a:ext cx="3048000" cy="6232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21167" y="196851"/>
            <a:ext cx="8940800" cy="6232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167" y="19685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72067" y="1628775"/>
            <a:ext cx="10871200" cy="4800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5918200"/>
            <a:ext cx="12192000" cy="9398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3096" y="6090444"/>
            <a:ext cx="5482903" cy="541338"/>
          </a:xfrm>
        </p:spPr>
        <p:txBody>
          <a:bodyPr tIns="0" rIns="0" bIns="0"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3" y="6090444"/>
            <a:ext cx="5483244" cy="541338"/>
          </a:xfrm>
        </p:spPr>
        <p:txBody>
          <a:bodyPr tIns="0" rIns="0" bIns="0" anchor="b"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727140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56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4351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0428"/>
            <a:ext cx="10972800" cy="1470025"/>
          </a:xfrm>
        </p:spPr>
        <p:txBody>
          <a:bodyPr/>
          <a:lstStyle>
            <a:lvl1pPr algn="ctr">
              <a:defRPr sz="27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196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Vertical Text Placeholder 6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294217" y="3789366"/>
            <a:ext cx="279400" cy="2390775"/>
          </a:xfrm>
        </p:spPr>
        <p:txBody>
          <a:bodyPr vert="eaVert"/>
          <a:lstStyle>
            <a:lvl1pPr>
              <a:buNone/>
              <a:defRPr sz="675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Date prepared: August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87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372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841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0428"/>
            <a:ext cx="10972800" cy="1470025"/>
          </a:xfrm>
        </p:spPr>
        <p:txBody>
          <a:bodyPr/>
          <a:lstStyle>
            <a:lvl1pPr algn="ctr">
              <a:defRPr sz="27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196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Vertical Text Placeholder 6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294217" y="3789366"/>
            <a:ext cx="279400" cy="2390775"/>
          </a:xfrm>
        </p:spPr>
        <p:txBody>
          <a:bodyPr vert="eaVert"/>
          <a:lstStyle>
            <a:lvl1pPr>
              <a:buNone/>
              <a:defRPr sz="675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Date prepared: August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26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050565"/>
            <a:ext cx="10363200" cy="1362075"/>
          </a:xfrm>
        </p:spPr>
        <p:txBody>
          <a:bodyPr anchor="ctr"/>
          <a:lstStyle>
            <a:lvl1pPr algn="ctr">
              <a:defRPr sz="24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347200" y="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pPr>
              <a:defRPr/>
            </a:pPr>
            <a:fld id="{380C0F9C-7F90-429F-8099-A98D89FD3362}" type="slidenum">
              <a:rPr lang="en-US" smtClean="0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067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"/>
            <a:ext cx="10972800" cy="101282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44565"/>
            <a:ext cx="10972800" cy="4525963"/>
          </a:xfrm>
        </p:spPr>
        <p:txBody>
          <a:bodyPr/>
          <a:lstStyle>
            <a:lvl1pPr>
              <a:defRPr sz="2100" b="0"/>
            </a:lvl1pPr>
            <a:lvl2pPr>
              <a:defRPr sz="195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" y="6324600"/>
            <a:ext cx="10972800" cy="533400"/>
          </a:xfrm>
        </p:spPr>
        <p:txBody>
          <a:bodyPr anchor="b"/>
          <a:lstStyle>
            <a:lvl1pPr marL="0" indent="0">
              <a:buNone/>
              <a:defRPr sz="675" b="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266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9347200" y="0"/>
            <a:ext cx="2844800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350">
                <a:latin typeface="Arial"/>
              </a:rPr>
              <a:t>‹#›</a:t>
            </a:r>
          </a:p>
        </p:txBody>
      </p:sp>
      <p:sp>
        <p:nvSpPr>
          <p:cNvPr id="627" name="Shape 627"/>
          <p:cNvSpPr>
            <a:spLocks noGrp="1"/>
          </p:cNvSpPr>
          <p:nvPr>
            <p:ph type="title"/>
          </p:nvPr>
        </p:nvSpPr>
        <p:spPr>
          <a:xfrm>
            <a:off x="609600" y="2130428"/>
            <a:ext cx="10972800" cy="2289175"/>
          </a:xfrm>
          <a:prstGeom prst="rect">
            <a:avLst/>
          </a:prstGeom>
        </p:spPr>
        <p:txBody>
          <a:bodyPr/>
          <a:lstStyle>
            <a:lvl1pPr algn="ctr">
              <a:defRPr sz="2700">
                <a:solidFill>
                  <a:srgbClr val="FFEC3B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700" b="1">
                <a:solidFill>
                  <a:srgbClr val="FFEC3B"/>
                </a:solidFill>
              </a:rPr>
              <a:t>Texte du titre</a:t>
            </a:r>
          </a:p>
        </p:txBody>
      </p:sp>
      <p:sp>
        <p:nvSpPr>
          <p:cNvPr id="628" name="Shape 628"/>
          <p:cNvSpPr>
            <a:spLocks noGrp="1"/>
          </p:cNvSpPr>
          <p:nvPr>
            <p:ph type="body" idx="1"/>
          </p:nvPr>
        </p:nvSpPr>
        <p:spPr>
          <a:xfrm>
            <a:off x="1828800" y="4419600"/>
            <a:ext cx="8534400" cy="2438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  <a:defRPr sz="1500"/>
            </a:lvl1pPr>
            <a:lvl2pPr marL="583670" indent="-240770" algn="ctr">
              <a:spcBef>
                <a:spcPts val="300"/>
              </a:spcBef>
              <a:defRPr sz="1500"/>
            </a:lvl2pPr>
            <a:lvl3pPr marL="900113" indent="-214313" algn="ctr">
              <a:spcBef>
                <a:spcPts val="300"/>
              </a:spcBef>
              <a:defRPr sz="1500"/>
            </a:lvl3pPr>
            <a:lvl4pPr marL="1273628" indent="-244928" algn="ctr">
              <a:spcBef>
                <a:spcPts val="300"/>
              </a:spcBef>
              <a:defRPr sz="1500"/>
            </a:lvl4pPr>
            <a:lvl5pPr marL="1657350" indent="-285750" algn="ctr">
              <a:spcBef>
                <a:spcPts val="300"/>
              </a:spcBef>
              <a:defRPr sz="15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FFFF"/>
                </a:solidFill>
              </a:rPr>
              <a:t>Texte niveau 5</a:t>
            </a:r>
          </a:p>
        </p:txBody>
      </p:sp>
      <p:sp>
        <p:nvSpPr>
          <p:cNvPr id="629" name="Shape 629"/>
          <p:cNvSpPr>
            <a:spLocks noGrp="1"/>
          </p:cNvSpPr>
          <p:nvPr>
            <p:ph type="sldNum" sz="quarter" idx="2"/>
          </p:nvPr>
        </p:nvSpPr>
        <p:spPr>
          <a:xfrm>
            <a:off x="9347200" y="3"/>
            <a:ext cx="2844800" cy="437069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>
                <a:solidFill>
                  <a:srgbClr val="FFFFFF"/>
                </a:solidFill>
                <a:latin typeface="Arial"/>
              </a:rPr>
              <a:pPr/>
              <a:t>‹#›</a:t>
            </a:fld>
            <a:endParaRPr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44303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73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437677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70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01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665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196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79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08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994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583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676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6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726439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85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3628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7353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582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4697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87402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263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9332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387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51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217826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6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4766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8855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671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290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3176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898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84703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02636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6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109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7387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0400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35129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7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901570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9EEB-C298-4C45-95C9-4FCFF20A0232}" type="datetimeFigureOut">
              <a:rPr lang="en-US" smtClean="0"/>
              <a:pPr/>
              <a:t>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A5C9-2750-7B4B-8A1A-AC6329E6C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89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2893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9703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0428"/>
            <a:ext cx="10972800" cy="1470025"/>
          </a:xfrm>
        </p:spPr>
        <p:txBody>
          <a:bodyPr/>
          <a:lstStyle>
            <a:lvl1pPr algn="ctr">
              <a:defRPr sz="27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196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Vertical Text Placeholder 6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294217" y="3789366"/>
            <a:ext cx="279400" cy="2390775"/>
          </a:xfrm>
        </p:spPr>
        <p:txBody>
          <a:bodyPr vert="eaVert"/>
          <a:lstStyle>
            <a:lvl1pPr>
              <a:buNone/>
              <a:defRPr sz="675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Date prepared: August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381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0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430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8397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13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520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394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8546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244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4812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292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68276"/>
            <a:ext cx="2743200" cy="6003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5" y="168276"/>
            <a:ext cx="8028516" cy="6003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31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4814204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1856418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8810733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58103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2456657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280129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100952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888316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2067" y="1628775"/>
            <a:ext cx="5334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9267" y="1628775"/>
            <a:ext cx="5334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050098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94920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2067" y="1628775"/>
            <a:ext cx="5334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9267" y="1628775"/>
            <a:ext cx="5334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845163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206612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114902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592682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181158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2833" y="196853"/>
            <a:ext cx="3048000" cy="6232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21167" y="196853"/>
            <a:ext cx="8940800" cy="6232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538156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167" y="19685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72067" y="1628775"/>
            <a:ext cx="10871200" cy="4800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27809774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5918200"/>
            <a:ext cx="12192000" cy="9398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3602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3096" y="6090444"/>
            <a:ext cx="5482903" cy="541338"/>
          </a:xfrm>
        </p:spPr>
        <p:txBody>
          <a:bodyPr tIns="0" rIns="0" bIns="0"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2" y="6090444"/>
            <a:ext cx="5483244" cy="541338"/>
          </a:xfrm>
        </p:spPr>
        <p:txBody>
          <a:bodyPr tIns="0" rIns="0" bIns="0" anchor="b"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183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1D471A-4224-D646-B56D-DD44A2654302}" type="datetime1">
              <a:rPr lang="en-US" smtClean="0"/>
              <a:pPr>
                <a:defRPr/>
              </a:pPr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11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theme" Target="../theme/theme11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98.xml"/><Relationship Id="rId15" Type="http://schemas.openxmlformats.org/officeDocument/2006/relationships/theme" Target="../theme/theme12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theme" Target="../theme/theme13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theme" Target="../theme/theme7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theme" Target="../theme/theme8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theme" Target="../theme/theme9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5758"/>
            <a:ext cx="12192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88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5" r:id="rId3"/>
    <p:sldLayoutId id="2147484707" r:id="rId4"/>
    <p:sldLayoutId id="2147484708" r:id="rId5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10000"/>
        <a:buFont typeface="Arial" pitchFamily="34" charset="0"/>
        <a:buChar char="•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168276"/>
            <a:ext cx="1096856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0" y="6610350"/>
            <a:ext cx="416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FFFFFF"/>
              </a:buClr>
              <a:buFont typeface="Arial" charset="0"/>
              <a:buNone/>
              <a:defRPr/>
            </a:pPr>
            <a:endParaRPr lang="en-US" sz="1000" b="1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8026400" y="6611938"/>
            <a:ext cx="4165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buClr>
                <a:srgbClr val="FFFFFF"/>
              </a:buClr>
              <a:buFont typeface="Arial" charset="0"/>
              <a:buNone/>
              <a:defRPr/>
            </a:pPr>
            <a:endParaRPr lang="en-US" sz="1000" b="1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48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892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1167" y="149225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2067" y="1628775"/>
            <a:ext cx="1087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2430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21" r:id="rId1"/>
    <p:sldLayoutId id="2147485322" r:id="rId2"/>
    <p:sldLayoutId id="2147485323" r:id="rId3"/>
    <p:sldLayoutId id="2147485324" r:id="rId4"/>
    <p:sldLayoutId id="2147485325" r:id="rId5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1167" y="149225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2067" y="1628775"/>
            <a:ext cx="1087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8582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29" r:id="rId1"/>
    <p:sldLayoutId id="2147485330" r:id="rId2"/>
    <p:sldLayoutId id="2147485331" r:id="rId3"/>
    <p:sldLayoutId id="2147485332" r:id="rId4"/>
    <p:sldLayoutId id="2147485333" r:id="rId5"/>
    <p:sldLayoutId id="2147485334" r:id="rId6"/>
    <p:sldLayoutId id="2147485335" r:id="rId7"/>
    <p:sldLayoutId id="2147485336" r:id="rId8"/>
    <p:sldLayoutId id="2147485337" r:id="rId9"/>
    <p:sldLayoutId id="2147485338" r:id="rId10"/>
    <p:sldLayoutId id="2147485339" r:id="rId11"/>
    <p:sldLayoutId id="2147485340" r:id="rId12"/>
    <p:sldLayoutId id="2147485341" r:id="rId13"/>
    <p:sldLayoutId id="2147485342" r:id="rId14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A80CB818-7379-467D-8E76-EF9D9074A26C}" type="datetime2">
              <a:rPr lang="en-US" smtClean="0"/>
              <a:pPr defTabSz="457200"/>
              <a:t>Thursday, January 25,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457200"/>
            <a:fld id="{0CFEC368-1D7A-4F81-ABF6-AE0E36BAF64C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9" name="Picture 4" descr="MC-Bu-Bk 300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4200" y="6343650"/>
            <a:ext cx="2717800" cy="514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8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  <p:sldLayoutId id="2147485345" r:id="rId2"/>
    <p:sldLayoutId id="2147485346" r:id="rId3"/>
    <p:sldLayoutId id="2147485347" r:id="rId4"/>
    <p:sldLayoutId id="2147485348" r:id="rId5"/>
    <p:sldLayoutId id="2147485349" r:id="rId6"/>
    <p:sldLayoutId id="2147485350" r:id="rId7"/>
    <p:sldLayoutId id="2147485351" r:id="rId8"/>
    <p:sldLayoutId id="2147485352" r:id="rId9"/>
    <p:sldLayoutId id="2147485353" r:id="rId10"/>
    <p:sldLayoutId id="2147485354" r:id="rId11"/>
    <p:sldLayoutId id="214748535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1167" y="149225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2067" y="1628775"/>
            <a:ext cx="1087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51" r:id="rId1"/>
    <p:sldLayoutId id="2147485152" r:id="rId2"/>
    <p:sldLayoutId id="2147485153" r:id="rId3"/>
    <p:sldLayoutId id="2147485154" r:id="rId4"/>
    <p:sldLayoutId id="2147485155" r:id="rId5"/>
    <p:sldLayoutId id="2147485156" r:id="rId6"/>
    <p:sldLayoutId id="2147485157" r:id="rId7"/>
    <p:sldLayoutId id="2147485158" r:id="rId8"/>
    <p:sldLayoutId id="2147485159" r:id="rId9"/>
    <p:sldLayoutId id="2147485160" r:id="rId10"/>
    <p:sldLayoutId id="2147485161" r:id="rId11"/>
    <p:sldLayoutId id="2147485162" r:id="rId12"/>
    <p:sldLayoutId id="2147485163" r:id="rId13"/>
    <p:sldLayoutId id="2147485164" r:id="rId14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020" y="149225"/>
            <a:ext cx="116508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2067" y="1628775"/>
            <a:ext cx="1087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26232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91" r:id="rId1"/>
    <p:sldLayoutId id="2147485192" r:id="rId2"/>
    <p:sldLayoutId id="2147485193" r:id="rId3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</a:schemeClr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</a:schemeClr>
        </a:buClr>
        <a:buChar char="–"/>
        <a:defRPr sz="15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</a:schemeClr>
        </a:buClr>
        <a:buChar char="•"/>
        <a:defRPr sz="135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</a:schemeClr>
        </a:buClr>
        <a:buChar char="–"/>
        <a:defRPr sz="135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</a:schemeClr>
        </a:buClr>
        <a:buChar char="»"/>
        <a:defRPr sz="75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020" y="149225"/>
            <a:ext cx="116508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2067" y="1628775"/>
            <a:ext cx="1087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26202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96" r:id="rId1"/>
    <p:sldLayoutId id="2147485197" r:id="rId2"/>
    <p:sldLayoutId id="2147485198" r:id="rId3"/>
    <p:sldLayoutId id="2147485199" r:id="rId4"/>
    <p:sldLayoutId id="2147485200" r:id="rId5"/>
    <p:sldLayoutId id="2147485203" r:id="rId6"/>
    <p:sldLayoutId id="2147485204" r:id="rId7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</a:schemeClr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</a:schemeClr>
        </a:buClr>
        <a:buChar char="–"/>
        <a:defRPr sz="15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</a:schemeClr>
        </a:buClr>
        <a:buChar char="•"/>
        <a:defRPr sz="135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</a:schemeClr>
        </a:buClr>
        <a:buChar char="–"/>
        <a:defRPr sz="135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</a:schemeClr>
        </a:buClr>
        <a:buChar char="»"/>
        <a:defRPr sz="75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0274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06" r:id="rId1"/>
    <p:sldLayoutId id="2147485207" r:id="rId2"/>
    <p:sldLayoutId id="2147485208" r:id="rId3"/>
    <p:sldLayoutId id="2147485209" r:id="rId4"/>
    <p:sldLayoutId id="2147485210" r:id="rId5"/>
    <p:sldLayoutId id="2147485211" r:id="rId6"/>
    <p:sldLayoutId id="2147485212" r:id="rId7"/>
    <p:sldLayoutId id="2147485213" r:id="rId8"/>
    <p:sldLayoutId id="2147485214" r:id="rId9"/>
    <p:sldLayoutId id="2147485215" r:id="rId10"/>
    <p:sldLayoutId id="21474852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84485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18" r:id="rId1"/>
    <p:sldLayoutId id="2147485219" r:id="rId2"/>
    <p:sldLayoutId id="2147485220" r:id="rId3"/>
    <p:sldLayoutId id="2147485221" r:id="rId4"/>
    <p:sldLayoutId id="2147485222" r:id="rId5"/>
    <p:sldLayoutId id="2147485223" r:id="rId6"/>
    <p:sldLayoutId id="2147485224" r:id="rId7"/>
    <p:sldLayoutId id="2147485225" r:id="rId8"/>
    <p:sldLayoutId id="2147485226" r:id="rId9"/>
    <p:sldLayoutId id="2147485227" r:id="rId10"/>
    <p:sldLayoutId id="21474852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31776"/>
            <a:ext cx="109728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557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2853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30" r:id="rId1"/>
    <p:sldLayoutId id="2147485231" r:id="rId2"/>
    <p:sldLayoutId id="2147485232" r:id="rId3"/>
    <p:sldLayoutId id="2147485233" r:id="rId4"/>
    <p:sldLayoutId id="2147485234" r:id="rId5"/>
    <p:sldLayoutId id="2147485235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89843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C3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020" y="149225"/>
            <a:ext cx="116508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2067" y="1628775"/>
            <a:ext cx="1087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04004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7" r:id="rId3"/>
    <p:sldLayoutId id="2147485248" r:id="rId4"/>
    <p:sldLayoutId id="2147485249" r:id="rId5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</a:schemeClr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</a:schemeClr>
        </a:buClr>
        <a:buChar char="–"/>
        <a:defRPr sz="15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</a:schemeClr>
        </a:buClr>
        <a:buChar char="•"/>
        <a:defRPr sz="135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</a:schemeClr>
        </a:buClr>
        <a:buChar char="–"/>
        <a:defRPr sz="135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</a:schemeClr>
        </a:buClr>
        <a:buChar char="»"/>
        <a:defRPr sz="75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image" Target="../media/image1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image" Target="../media/image19.jpg"/><Relationship Id="rId3" Type="http://schemas.openxmlformats.org/officeDocument/2006/relationships/image" Target="../media/image20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46"/>
            <a:ext cx="9144000" cy="1399053"/>
          </a:xfrm>
        </p:spPr>
        <p:txBody>
          <a:bodyPr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FF00"/>
                </a:solidFill>
                <a:latin typeface="Arial" pitchFamily="1" charset="0"/>
              </a:rPr>
              <a:t>Integration of Novel Agents Into Myeloma Management</a:t>
            </a:r>
            <a:r>
              <a:rPr lang="en-US" sz="3600" dirty="0"/>
              <a:t> 2017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274620" y="1614131"/>
            <a:ext cx="10016836" cy="44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764" tIns="45384" rIns="90764" bIns="45384">
            <a:prstTxWarp prst="textNoShape">
              <a:avLst/>
            </a:prstTxWarp>
            <a:spAutoFit/>
          </a:bodyPr>
          <a:lstStyle/>
          <a:p>
            <a:r>
              <a:rPr kumimoji="1" lang="en-US" sz="2000" b="1" dirty="0">
                <a:solidFill>
                  <a:srgbClr val="FF0000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Bortezomib, Lenalidomide, Thalidomide, </a:t>
            </a:r>
            <a:r>
              <a:rPr kumimoji="1" lang="en-US" sz="2000" b="1" dirty="0" err="1">
                <a:solidFill>
                  <a:srgbClr val="FF0000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Bortezomib</a:t>
            </a:r>
            <a:r>
              <a:rPr kumimoji="1" lang="en-US" sz="2000" b="1" dirty="0">
                <a:solidFill>
                  <a:srgbClr val="FF0000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/Liposomal Doxorubicin, Carfilzomib, </a:t>
            </a:r>
            <a:r>
              <a:rPr kumimoji="1" lang="en-US" sz="2000" b="1" dirty="0" err="1">
                <a:solidFill>
                  <a:srgbClr val="FF0000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Pomalidomide</a:t>
            </a:r>
            <a:r>
              <a:rPr kumimoji="1" lang="en-US" sz="2000" b="1" dirty="0">
                <a:solidFill>
                  <a:srgbClr val="FF0000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, </a:t>
            </a:r>
            <a:r>
              <a:rPr kumimoji="1" lang="en-US" sz="2000" b="1" dirty="0" err="1">
                <a:solidFill>
                  <a:srgbClr val="FF0000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Panobinostat</a:t>
            </a:r>
            <a:r>
              <a:rPr kumimoji="1" lang="en-US" sz="2000" b="1" dirty="0">
                <a:solidFill>
                  <a:srgbClr val="FF0000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, </a:t>
            </a:r>
            <a:r>
              <a:rPr kumimoji="1" lang="en-US" sz="2000" b="1" dirty="0" err="1">
                <a:solidFill>
                  <a:srgbClr val="FF0000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Daratumumab</a:t>
            </a:r>
            <a:r>
              <a:rPr kumimoji="1" lang="en-US" sz="2000" b="1" dirty="0">
                <a:solidFill>
                  <a:srgbClr val="FF0000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, </a:t>
            </a:r>
            <a:r>
              <a:rPr kumimoji="1" lang="en-US" sz="2000" b="1" dirty="0" err="1">
                <a:solidFill>
                  <a:srgbClr val="FF0000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Elotuzumab</a:t>
            </a:r>
            <a:r>
              <a:rPr kumimoji="1" lang="en-US" sz="2000" b="1" dirty="0">
                <a:solidFill>
                  <a:srgbClr val="FF0000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, </a:t>
            </a:r>
            <a:r>
              <a:rPr kumimoji="1" lang="en-US" sz="2000" b="1" dirty="0" err="1">
                <a:solidFill>
                  <a:srgbClr val="FF0000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Ixazomib</a:t>
            </a:r>
            <a:r>
              <a:rPr kumimoji="1" lang="en-US" sz="2000" b="1" dirty="0">
                <a:solidFill>
                  <a:srgbClr val="FF0000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, Glycosylated </a:t>
            </a:r>
            <a:r>
              <a:rPr kumimoji="1" lang="en-US" sz="2000" b="1" dirty="0" err="1">
                <a:solidFill>
                  <a:srgbClr val="FF0000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Melphalan</a:t>
            </a:r>
            <a:r>
              <a:rPr kumimoji="1" lang="en-US" sz="2000" b="1" dirty="0">
                <a:solidFill>
                  <a:srgbClr val="FF0000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 </a:t>
            </a:r>
          </a:p>
          <a:p>
            <a:endParaRPr kumimoji="1" lang="en-US" sz="2000" b="1" dirty="0">
              <a:solidFill>
                <a:srgbClr val="FFFFFF"/>
              </a:solidFill>
              <a:latin typeface="Arial" pitchFamily="1" charset="0"/>
              <a:ea typeface="Osaka" pitchFamily="1" charset="-128"/>
              <a:cs typeface="Osaka" pitchFamily="1" charset="-128"/>
            </a:endParaRPr>
          </a:p>
          <a:p>
            <a:r>
              <a:rPr kumimoji="1" lang="en-US" sz="2000" b="1" dirty="0">
                <a:solidFill>
                  <a:srgbClr val="FFFFFF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Target MM in the BM microenvironment to overcome conventional drug resistance </a:t>
            </a:r>
            <a:r>
              <a:rPr kumimoji="1" lang="en-US" sz="2000" b="1" i="1" dirty="0">
                <a:solidFill>
                  <a:srgbClr val="FFFFFF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in vitro </a:t>
            </a:r>
            <a:r>
              <a:rPr kumimoji="1" lang="en-US" sz="2000" b="1" dirty="0">
                <a:solidFill>
                  <a:srgbClr val="FFFFFF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and </a:t>
            </a:r>
            <a:r>
              <a:rPr kumimoji="1" lang="en-US" sz="2000" b="1" i="1" dirty="0">
                <a:solidFill>
                  <a:srgbClr val="FFFFFF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in vivo</a:t>
            </a:r>
          </a:p>
          <a:p>
            <a:endParaRPr kumimoji="1" lang="en-US" sz="2000" b="1" dirty="0">
              <a:solidFill>
                <a:srgbClr val="FFFFFF"/>
              </a:solidFill>
              <a:latin typeface="Arial" pitchFamily="1" charset="0"/>
              <a:ea typeface="Osaka" pitchFamily="1" charset="-128"/>
              <a:cs typeface="Osaka" pitchFamily="1" charset="-128"/>
            </a:endParaRPr>
          </a:p>
          <a:p>
            <a:r>
              <a:rPr kumimoji="1" lang="en-US" sz="2000" b="1" dirty="0">
                <a:solidFill>
                  <a:srgbClr val="FFFFFF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Effective in relapsed/refractory, relapsed, induction, consolidation, and maintenance therapy</a:t>
            </a:r>
          </a:p>
          <a:p>
            <a:endParaRPr kumimoji="1" lang="en-US" sz="2000" b="1" dirty="0">
              <a:solidFill>
                <a:srgbClr val="FFFFFF"/>
              </a:solidFill>
              <a:latin typeface="Arial" pitchFamily="1" charset="0"/>
              <a:ea typeface="Osaka" pitchFamily="1" charset="-128"/>
              <a:cs typeface="Osaka" pitchFamily="1" charset="-128"/>
            </a:endParaRPr>
          </a:p>
          <a:p>
            <a:r>
              <a:rPr lang="en-US" sz="2000" b="1" dirty="0">
                <a:solidFill>
                  <a:schemeClr val="accent1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Twenty</a:t>
            </a:r>
            <a:r>
              <a:rPr kumimoji="1" lang="en-US" sz="2000" b="1" dirty="0">
                <a:solidFill>
                  <a:schemeClr val="accent1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 one FDA approvals in the last 14 years: median survival prolonged from 3-5 to 7-10 years, with additional prolongation from maintenance</a:t>
            </a:r>
          </a:p>
          <a:p>
            <a:endParaRPr kumimoji="1" lang="en-US" sz="2000" b="1" dirty="0">
              <a:solidFill>
                <a:srgbClr val="FFFFFF"/>
              </a:solidFill>
              <a:latin typeface="Arial" pitchFamily="1" charset="0"/>
              <a:ea typeface="Osaka" pitchFamily="1" charset="-128"/>
              <a:cs typeface="Osaka" pitchFamily="1" charset="-128"/>
            </a:endParaRPr>
          </a:p>
          <a:p>
            <a:r>
              <a:rPr kumimoji="1" lang="en-US" sz="2000" b="1" dirty="0">
                <a:solidFill>
                  <a:srgbClr val="FFFFFF"/>
                </a:solidFill>
                <a:latin typeface="Arial" pitchFamily="1" charset="0"/>
                <a:ea typeface="Osaka" pitchFamily="1" charset="-128"/>
                <a:cs typeface="Osaka" pitchFamily="1" charset="-128"/>
              </a:rPr>
              <a:t>New approaches needed to treat and prevent relapse</a:t>
            </a:r>
          </a:p>
        </p:txBody>
      </p:sp>
    </p:spTree>
    <p:extLst>
      <p:ext uri="{BB962C8B-B14F-4D97-AF65-F5344CB8AC3E}">
        <p14:creationId xmlns:p14="http://schemas.microsoft.com/office/powerpoint/2010/main" val="281980835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3091" y="196127"/>
            <a:ext cx="888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The Impact Of Novel Therapies in MM ~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0707" y="1324642"/>
            <a:ext cx="98505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2009 – </a:t>
            </a:r>
          </a:p>
          <a:p>
            <a:r>
              <a:rPr lang="en-US" b="1" dirty="0">
                <a:solidFill>
                  <a:schemeClr val="bg1"/>
                </a:solidFill>
              </a:rPr>
              <a:t> Patient age 62 years </a:t>
            </a:r>
          </a:p>
          <a:p>
            <a:r>
              <a:rPr lang="en-US" b="1" dirty="0">
                <a:solidFill>
                  <a:schemeClr val="bg1"/>
                </a:solidFill>
              </a:rPr>
              <a:t> High Risk </a:t>
            </a:r>
            <a:r>
              <a:rPr lang="en-US" b="1" dirty="0" err="1">
                <a:solidFill>
                  <a:schemeClr val="bg1"/>
                </a:solidFill>
              </a:rPr>
              <a:t>IgG</a:t>
            </a:r>
            <a:r>
              <a:rPr lang="en-US" b="1" dirty="0">
                <a:solidFill>
                  <a:schemeClr val="bg1"/>
                </a:solidFill>
              </a:rPr>
              <a:t> kappa MM </a:t>
            </a:r>
          </a:p>
          <a:p>
            <a:r>
              <a:rPr lang="en-US" b="1" dirty="0">
                <a:solidFill>
                  <a:schemeClr val="bg1"/>
                </a:solidFill>
              </a:rPr>
              <a:t>  DSS 3, ISS 2, </a:t>
            </a:r>
          </a:p>
          <a:p>
            <a:r>
              <a:rPr lang="en-US" b="1" dirty="0">
                <a:solidFill>
                  <a:schemeClr val="bg1"/>
                </a:solidFill>
              </a:rPr>
              <a:t>  Elevated LDH </a:t>
            </a:r>
          </a:p>
          <a:p>
            <a:r>
              <a:rPr lang="en-US" b="1" dirty="0">
                <a:solidFill>
                  <a:schemeClr val="bg1"/>
                </a:solidFill>
              </a:rPr>
              <a:t>  17 del positive , </a:t>
            </a:r>
          </a:p>
          <a:p>
            <a:r>
              <a:rPr lang="en-US" b="1" dirty="0">
                <a:solidFill>
                  <a:schemeClr val="bg1"/>
                </a:solidFill>
              </a:rPr>
              <a:t>  13 del positive (by FISH)       PMH – HTN, nil else.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RD + </a:t>
            </a:r>
            <a:r>
              <a:rPr lang="en-US" b="1" dirty="0" err="1">
                <a:solidFill>
                  <a:schemeClr val="bg1"/>
                </a:solidFill>
              </a:rPr>
              <a:t>zoledronic</a:t>
            </a:r>
            <a:r>
              <a:rPr lang="en-US" b="1" dirty="0">
                <a:solidFill>
                  <a:schemeClr val="bg1"/>
                </a:solidFill>
              </a:rPr>
              <a:t> acid =&gt; RVD (VGPR)     Well tolerated, minimal PN (G1)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</a:rPr>
              <a:t>2010 ASCT (CY – HDM) (CR)</a:t>
            </a:r>
          </a:p>
          <a:p>
            <a:r>
              <a:rPr lang="en-US" b="1" dirty="0">
                <a:solidFill>
                  <a:schemeClr val="bg1"/>
                </a:solidFill>
              </a:rPr>
              <a:t>          R/Z maintenance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42900" indent="-342900"/>
            <a:endParaRPr lang="en-US" b="1" dirty="0">
              <a:solidFill>
                <a:schemeClr val="bg1"/>
              </a:solidFill>
            </a:endParaRPr>
          </a:p>
          <a:p>
            <a:pPr marL="342900" indent="-342900"/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AutoNum type="arabicPlain" startAt="2011"/>
            </a:pP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AutoNum type="arabicPlain" startAt="2011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3346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3091" y="196127"/>
            <a:ext cx="888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The Impact Of Novel Therapies in MM ~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546" y="1075260"/>
            <a:ext cx="9767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2009 – </a:t>
            </a:r>
          </a:p>
          <a:p>
            <a:r>
              <a:rPr lang="en-US" b="1" dirty="0">
                <a:solidFill>
                  <a:schemeClr val="bg1"/>
                </a:solidFill>
              </a:rPr>
              <a:t> Patient age 62 years </a:t>
            </a:r>
          </a:p>
          <a:p>
            <a:r>
              <a:rPr lang="en-US" b="1" dirty="0">
                <a:solidFill>
                  <a:schemeClr val="bg1"/>
                </a:solidFill>
              </a:rPr>
              <a:t> High Risk </a:t>
            </a:r>
            <a:r>
              <a:rPr lang="en-US" b="1" dirty="0" err="1">
                <a:solidFill>
                  <a:schemeClr val="bg1"/>
                </a:solidFill>
              </a:rPr>
              <a:t>IgG</a:t>
            </a:r>
            <a:r>
              <a:rPr lang="en-US" b="1" dirty="0">
                <a:solidFill>
                  <a:schemeClr val="bg1"/>
                </a:solidFill>
              </a:rPr>
              <a:t> kappa MM </a:t>
            </a:r>
          </a:p>
          <a:p>
            <a:r>
              <a:rPr lang="en-US" b="1" dirty="0">
                <a:solidFill>
                  <a:schemeClr val="bg1"/>
                </a:solidFill>
              </a:rPr>
              <a:t>  DSS 3, ISS 2, </a:t>
            </a:r>
          </a:p>
          <a:p>
            <a:r>
              <a:rPr lang="en-US" b="1" dirty="0">
                <a:solidFill>
                  <a:schemeClr val="bg1"/>
                </a:solidFill>
              </a:rPr>
              <a:t>  Elevated LDH </a:t>
            </a:r>
          </a:p>
          <a:p>
            <a:r>
              <a:rPr lang="en-US" b="1" dirty="0">
                <a:solidFill>
                  <a:schemeClr val="bg1"/>
                </a:solidFill>
              </a:rPr>
              <a:t>  17 del positive , </a:t>
            </a:r>
          </a:p>
          <a:p>
            <a:r>
              <a:rPr lang="en-US" b="1" dirty="0">
                <a:solidFill>
                  <a:schemeClr val="bg1"/>
                </a:solidFill>
              </a:rPr>
              <a:t>  13 del positive (by FISH)       PMH – HTN, nil else.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RD + </a:t>
            </a:r>
            <a:r>
              <a:rPr lang="en-US" b="1" dirty="0" err="1">
                <a:solidFill>
                  <a:schemeClr val="bg1"/>
                </a:solidFill>
              </a:rPr>
              <a:t>zoledronic</a:t>
            </a:r>
            <a:r>
              <a:rPr lang="en-US" b="1" dirty="0">
                <a:solidFill>
                  <a:schemeClr val="bg1"/>
                </a:solidFill>
              </a:rPr>
              <a:t> acid =&gt; RVD (VGPR)     Well tolerated, minimal PN (G1)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</a:rPr>
              <a:t>2010 ASCT (CY – HDM) (CR)</a:t>
            </a:r>
          </a:p>
          <a:p>
            <a:r>
              <a:rPr lang="en-US" b="1" dirty="0">
                <a:solidFill>
                  <a:schemeClr val="bg1"/>
                </a:solidFill>
              </a:rPr>
              <a:t>          R/Z maintenance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AutoNum type="arabicPlain" startAt="2011"/>
            </a:pPr>
            <a:r>
              <a:rPr lang="en-US" b="1" dirty="0">
                <a:solidFill>
                  <a:schemeClr val="bg1"/>
                </a:solidFill>
              </a:rPr>
              <a:t> PD – RVD (PR)</a:t>
            </a:r>
          </a:p>
          <a:p>
            <a:pPr marL="342900" indent="-342900">
              <a:buAutoNum type="arabicPlain" startAt="2011"/>
            </a:pP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AutoNum type="arabicPlain" startAt="2012"/>
            </a:pPr>
            <a:r>
              <a:rPr lang="en-US" b="1" dirty="0">
                <a:solidFill>
                  <a:schemeClr val="bg1"/>
                </a:solidFill>
              </a:rPr>
              <a:t> PD – </a:t>
            </a:r>
            <a:r>
              <a:rPr lang="en-US" b="1" dirty="0" err="1">
                <a:solidFill>
                  <a:schemeClr val="bg1"/>
                </a:solidFill>
              </a:rPr>
              <a:t>PomVD</a:t>
            </a:r>
            <a:r>
              <a:rPr lang="en-US" b="1" dirty="0">
                <a:solidFill>
                  <a:schemeClr val="bg1"/>
                </a:solidFill>
              </a:rPr>
              <a:t> (VGPR)        </a:t>
            </a:r>
          </a:p>
          <a:p>
            <a:pPr marL="342900" indent="-342900">
              <a:buAutoNum type="arabicPlain" startAt="2012"/>
            </a:pP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AutoNum type="arabicPlain" startAt="2012"/>
            </a:pPr>
            <a:r>
              <a:rPr lang="en-US" b="1" dirty="0">
                <a:solidFill>
                  <a:schemeClr val="bg1"/>
                </a:solidFill>
              </a:rPr>
              <a:t> PD (aggressive relapse with extra-medullary disease)  DARA [501] 16 mg/kg (CR)  to present (&gt; 4 years)   </a:t>
            </a:r>
            <a:r>
              <a:rPr lang="en-US" b="1" dirty="0">
                <a:solidFill>
                  <a:schemeClr val="bg2"/>
                </a:solidFill>
              </a:rPr>
              <a:t>“Best I have ever felt since prior to diagnosis</a:t>
            </a:r>
            <a:r>
              <a:rPr lang="en-US" b="1" dirty="0" smtClean="0">
                <a:solidFill>
                  <a:schemeClr val="bg2"/>
                </a:solidFill>
              </a:rPr>
              <a:t>”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2692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Patient Demographics and Initial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Age: 61 yr. old gentleman</a:t>
            </a:r>
          </a:p>
          <a:p>
            <a:r>
              <a:rPr lang="en-US" sz="2400" dirty="0"/>
              <a:t>Race: White</a:t>
            </a:r>
          </a:p>
          <a:p>
            <a:r>
              <a:rPr lang="en-US" sz="2400" dirty="0"/>
              <a:t>Ethnicity: Not Hispanic or Latino</a:t>
            </a:r>
          </a:p>
          <a:p>
            <a:r>
              <a:rPr lang="en-US" sz="2400" dirty="0"/>
              <a:t>Date of initial diagnosis: 18/Jul/2005</a:t>
            </a:r>
          </a:p>
          <a:p>
            <a:r>
              <a:rPr lang="en-US" sz="2400" dirty="0"/>
              <a:t>Disease type: IgG Kappa Multiple Myeloma</a:t>
            </a:r>
          </a:p>
          <a:p>
            <a:r>
              <a:rPr lang="en-US" sz="2400" dirty="0"/>
              <a:t>Durie Salmon Stage: IIIA</a:t>
            </a:r>
          </a:p>
          <a:p>
            <a:r>
              <a:rPr lang="en-US" sz="2400" dirty="0"/>
              <a:t>ISS Stage: I</a:t>
            </a:r>
          </a:p>
          <a:p>
            <a:r>
              <a:rPr lang="en-US" sz="2400" dirty="0"/>
              <a:t>Evidence of lytic bone disease: Yes</a:t>
            </a:r>
          </a:p>
          <a:p>
            <a:r>
              <a:rPr lang="en-US" sz="2400" dirty="0"/>
              <a:t>Evidence of extramedullary disease: No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066807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Therapy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2" y="1340768"/>
            <a:ext cx="10280073" cy="4800600"/>
          </a:xfrm>
        </p:spPr>
        <p:txBody>
          <a:bodyPr/>
          <a:lstStyle/>
          <a:p>
            <a:r>
              <a:rPr lang="en-US" sz="2400" u="sng" dirty="0"/>
              <a:t>Induction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August 2005 – October 2007: thalidomide + dexamethasone + concurrent zoledronic acid; bortezomib added in December 2006</a:t>
            </a:r>
          </a:p>
          <a:p>
            <a:r>
              <a:rPr lang="en-US" sz="2400" u="sng" dirty="0"/>
              <a:t>Transplant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November 2007: high dose melphalan + autologous stem cell transplant</a:t>
            </a:r>
          </a:p>
          <a:p>
            <a:r>
              <a:rPr lang="en-US" sz="2400" u="sng" dirty="0"/>
              <a:t>Maintenance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March 2008 – July 2013: thalidomide + dexamethasone</a:t>
            </a:r>
          </a:p>
          <a:p>
            <a:r>
              <a:rPr lang="en-US" sz="2400" u="sng" dirty="0"/>
              <a:t>Current Therapy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July 2013 – present: Ixazomib + lenalidomide + dexamethasone</a:t>
            </a:r>
          </a:p>
          <a:p>
            <a:pPr lvl="2"/>
            <a:r>
              <a:rPr lang="en-US" sz="1800" dirty="0"/>
              <a:t>Best response: PR</a:t>
            </a:r>
          </a:p>
        </p:txBody>
      </p:sp>
    </p:spTree>
    <p:extLst>
      <p:ext uri="{BB962C8B-B14F-4D97-AF65-F5344CB8AC3E}">
        <p14:creationId xmlns:p14="http://schemas.microsoft.com/office/powerpoint/2010/main" val="64029210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62884"/>
            <a:ext cx="9144000" cy="102076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Disease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8" y="1241453"/>
            <a:ext cx="10307782" cy="4525963"/>
          </a:xfrm>
        </p:spPr>
        <p:txBody>
          <a:bodyPr/>
          <a:lstStyle/>
          <a:p>
            <a:r>
              <a:rPr lang="en-US" sz="2600" b="1" dirty="0"/>
              <a:t>Cytogenetics  8/Jul/2013</a:t>
            </a:r>
          </a:p>
          <a:p>
            <a:pPr lvl="1"/>
            <a:r>
              <a:rPr lang="en-US" sz="2600" b="1" dirty="0"/>
              <a:t>No clonal abnormality was present. </a:t>
            </a:r>
          </a:p>
          <a:p>
            <a:r>
              <a:rPr lang="en-US" sz="2600" b="1" dirty="0"/>
              <a:t>FISH 8/Jul/2013</a:t>
            </a:r>
          </a:p>
          <a:p>
            <a:pPr lvl="1"/>
            <a:r>
              <a:rPr lang="en-US" sz="2600" b="1" dirty="0"/>
              <a:t>Insufficient plasma cells were observed.</a:t>
            </a:r>
          </a:p>
          <a:p>
            <a:r>
              <a:rPr lang="en-US" sz="2600" b="1" dirty="0"/>
              <a:t>C1D1: 23/Jul/2013</a:t>
            </a:r>
          </a:p>
          <a:p>
            <a:r>
              <a:rPr lang="en-US" sz="2600" b="1" dirty="0"/>
              <a:t>Response to treatment:</a:t>
            </a:r>
          </a:p>
          <a:p>
            <a:pPr lvl="1"/>
            <a:r>
              <a:rPr lang="en-US" sz="2600" b="1" dirty="0"/>
              <a:t>Stable Disease from July 2013-January 2015</a:t>
            </a:r>
          </a:p>
          <a:p>
            <a:pPr lvl="1"/>
            <a:r>
              <a:rPr lang="en-US" sz="2600" b="1" dirty="0"/>
              <a:t>Partial Response from January 2015-present</a:t>
            </a:r>
          </a:p>
          <a:p>
            <a:pPr marL="457200" lvl="1" indent="0">
              <a:buNone/>
            </a:pPr>
            <a:endParaRPr lang="en-US" sz="2600" b="1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r>
              <a:rPr lang="en-US" sz="2600" b="1" dirty="0">
                <a:solidFill>
                  <a:schemeClr val="bg2"/>
                </a:solidFill>
              </a:rPr>
              <a:t>“No complaints, and working full time!”</a:t>
            </a:r>
          </a:p>
        </p:txBody>
      </p:sp>
    </p:spTree>
    <p:extLst>
      <p:ext uri="{BB962C8B-B14F-4D97-AF65-F5344CB8AC3E}">
        <p14:creationId xmlns:p14="http://schemas.microsoft.com/office/powerpoint/2010/main" val="316020604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Patient Demographics and Initial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1530933"/>
            <a:ext cx="10972800" cy="4525963"/>
          </a:xfrm>
        </p:spPr>
        <p:txBody>
          <a:bodyPr/>
          <a:lstStyle/>
          <a:p>
            <a:r>
              <a:rPr lang="en-US" sz="2000" dirty="0"/>
              <a:t>Age: 64 yr. old gentleman</a:t>
            </a:r>
          </a:p>
          <a:p>
            <a:r>
              <a:rPr lang="en-US" sz="2000" dirty="0"/>
              <a:t>Race: White</a:t>
            </a:r>
          </a:p>
          <a:p>
            <a:r>
              <a:rPr lang="en-US" sz="2000" dirty="0"/>
              <a:t>Ethnicity: Not Hispanic or Latino</a:t>
            </a:r>
          </a:p>
          <a:p>
            <a:r>
              <a:rPr lang="en-US" sz="2000" dirty="0"/>
              <a:t>Date of initial diagnosis: 11/Nov/2008</a:t>
            </a:r>
          </a:p>
          <a:p>
            <a:r>
              <a:rPr lang="en-US" sz="2000" dirty="0"/>
              <a:t>Disease type: IgG Kappa Multiple Myeloma</a:t>
            </a:r>
          </a:p>
          <a:p>
            <a:r>
              <a:rPr lang="en-US" sz="2000" dirty="0"/>
              <a:t>Durie Salmon Stage: IIIA</a:t>
            </a:r>
          </a:p>
          <a:p>
            <a:r>
              <a:rPr lang="en-US" sz="2000" dirty="0"/>
              <a:t>ISS Stage: I</a:t>
            </a:r>
          </a:p>
          <a:p>
            <a:r>
              <a:rPr lang="en-US" sz="2000" dirty="0"/>
              <a:t>Evidence of lytic bone disease: Yes</a:t>
            </a:r>
          </a:p>
          <a:p>
            <a:r>
              <a:rPr lang="en-US" sz="2000" dirty="0"/>
              <a:t>Evidence of extramedullary disease: No</a:t>
            </a:r>
          </a:p>
          <a:p>
            <a:r>
              <a:rPr lang="en-US" sz="2000" dirty="0"/>
              <a:t>Cytogenetics at Diagnosis</a:t>
            </a:r>
          </a:p>
          <a:p>
            <a:pPr lvl="1"/>
            <a:r>
              <a:rPr lang="en-US" sz="1800" dirty="0"/>
              <a:t>Trisomy 4, Trisomy 15, and abnormalities of 11, 9 and 15</a:t>
            </a:r>
          </a:p>
          <a:p>
            <a:r>
              <a:rPr lang="en-US" sz="2000" dirty="0"/>
              <a:t>FISH at Diagnosis</a:t>
            </a:r>
          </a:p>
          <a:p>
            <a:pPr lvl="1"/>
            <a:r>
              <a:rPr lang="en-US" sz="1800" dirty="0"/>
              <a:t>Chromosome 13 deletion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965330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Therapy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5" y="1363735"/>
            <a:ext cx="9947564" cy="4800600"/>
          </a:xfrm>
        </p:spPr>
        <p:txBody>
          <a:bodyPr/>
          <a:lstStyle/>
          <a:p>
            <a:r>
              <a:rPr lang="en-US" sz="2400" u="sng" dirty="0"/>
              <a:t>Induction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December 2008 – March 2009: bortezomib + dexamethasone, developed peripheral neuropathy;</a:t>
            </a:r>
          </a:p>
          <a:p>
            <a:pPr lvl="1"/>
            <a:r>
              <a:rPr lang="en-US" sz="2000" dirty="0"/>
              <a:t>April 2009 – June 2009: bortezomib + cisplatin + doxorubicin + cyclophosphamide + etoposide</a:t>
            </a:r>
          </a:p>
          <a:p>
            <a:r>
              <a:rPr lang="en-US" sz="2400" u="sng" dirty="0"/>
              <a:t>Transplant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June 2009: high dose melphalan + autologous stem cell transplant</a:t>
            </a:r>
          </a:p>
          <a:p>
            <a:r>
              <a:rPr lang="en-US" sz="2400" u="sng" dirty="0"/>
              <a:t>Maintenance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July 2009 – August 2010: lenalidomide + dexamethasone + concurrent zoledronic acid</a:t>
            </a:r>
          </a:p>
          <a:p>
            <a:r>
              <a:rPr lang="en-US" sz="2400" u="sng" dirty="0"/>
              <a:t>Current Therapy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August 2010 – present: single-agent Ixazomib (</a:t>
            </a:r>
            <a:r>
              <a:rPr lang="en-US" sz="2000" dirty="0" err="1"/>
              <a:t>biw</a:t>
            </a:r>
            <a:r>
              <a:rPr lang="en-US" sz="2000" dirty="0"/>
              <a:t>)</a:t>
            </a:r>
          </a:p>
          <a:p>
            <a:pPr lvl="2"/>
            <a:r>
              <a:rPr lang="en-US" sz="2000" dirty="0"/>
              <a:t>Best response: PR</a:t>
            </a:r>
          </a:p>
        </p:txBody>
      </p:sp>
    </p:spTree>
    <p:extLst>
      <p:ext uri="{BB962C8B-B14F-4D97-AF65-F5344CB8AC3E}">
        <p14:creationId xmlns:p14="http://schemas.microsoft.com/office/powerpoint/2010/main" val="419265324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402730"/>
            <a:ext cx="9144000" cy="102076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Disease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7" y="1328988"/>
            <a:ext cx="10709564" cy="4525963"/>
          </a:xfrm>
        </p:spPr>
        <p:txBody>
          <a:bodyPr/>
          <a:lstStyle/>
          <a:p>
            <a:r>
              <a:rPr lang="en-US" sz="2600" b="1" dirty="0"/>
              <a:t>C1D1: 30/Aug/2010</a:t>
            </a:r>
          </a:p>
          <a:p>
            <a:r>
              <a:rPr lang="en-US" sz="2600" b="1" dirty="0"/>
              <a:t>Response to treatment (initial dose 3 mgs BIW):</a:t>
            </a:r>
          </a:p>
          <a:p>
            <a:pPr lvl="1"/>
            <a:r>
              <a:rPr lang="en-US" sz="2600" b="1" dirty="0"/>
              <a:t>MR from September 2010 - December 2014</a:t>
            </a:r>
          </a:p>
          <a:p>
            <a:pPr lvl="1"/>
            <a:r>
              <a:rPr lang="en-US" sz="2600" b="1" dirty="0"/>
              <a:t>PR from January 2014</a:t>
            </a:r>
          </a:p>
          <a:p>
            <a:r>
              <a:rPr lang="en-US" sz="2600" dirty="0"/>
              <a:t>C</a:t>
            </a:r>
            <a:r>
              <a:rPr lang="en-US" sz="2600" b="1" dirty="0"/>
              <a:t>ontinues on </a:t>
            </a:r>
            <a:r>
              <a:rPr lang="en-US" sz="2600" b="1" dirty="0" err="1"/>
              <a:t>ixazomib</a:t>
            </a:r>
            <a:r>
              <a:rPr lang="en-US" sz="2600" b="1" dirty="0"/>
              <a:t> therapy ( current dose 2.3 mgs BIW)</a:t>
            </a:r>
          </a:p>
          <a:p>
            <a:pPr lvl="1"/>
            <a:r>
              <a:rPr lang="en-US" sz="2600" b="1" dirty="0"/>
              <a:t>23/May/2017 to present</a:t>
            </a:r>
          </a:p>
          <a:p>
            <a:pPr marL="457200" lvl="1" indent="0">
              <a:buNone/>
            </a:pPr>
            <a:endParaRPr lang="en-US" sz="2600" dirty="0">
              <a:solidFill>
                <a:schemeClr val="bg2"/>
              </a:solidFill>
              <a:highlight>
                <a:srgbClr val="000080"/>
              </a:highlight>
            </a:endParaRPr>
          </a:p>
          <a:p>
            <a:pPr marL="457200" lvl="1" indent="0">
              <a:buNone/>
            </a:pPr>
            <a:r>
              <a:rPr lang="en-US" sz="2600" dirty="0">
                <a:solidFill>
                  <a:schemeClr val="bg2"/>
                </a:solidFill>
                <a:highlight>
                  <a:srgbClr val="000080"/>
                </a:highlight>
              </a:rPr>
              <a:t>“Feeling great and looking forward to driving across the USA in a Land Rover with my wife!”</a:t>
            </a:r>
          </a:p>
        </p:txBody>
      </p:sp>
    </p:spTree>
    <p:extLst>
      <p:ext uri="{BB962C8B-B14F-4D97-AF65-F5344CB8AC3E}">
        <p14:creationId xmlns:p14="http://schemas.microsoft.com/office/powerpoint/2010/main" val="23185979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Line 6"/>
          <p:cNvSpPr>
            <a:spLocks noChangeShapeType="1"/>
          </p:cNvSpPr>
          <p:nvPr/>
        </p:nvSpPr>
        <p:spPr bwMode="auto">
          <a:xfrm>
            <a:off x="9386162" y="2610001"/>
            <a:ext cx="0" cy="256799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194" name="Line 6"/>
          <p:cNvSpPr>
            <a:spLocks noChangeShapeType="1"/>
          </p:cNvSpPr>
          <p:nvPr/>
        </p:nvSpPr>
        <p:spPr bwMode="auto">
          <a:xfrm>
            <a:off x="10019458" y="2027275"/>
            <a:ext cx="5859" cy="315432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19477" name="Rectangle 24"/>
          <p:cNvSpPr>
            <a:spLocks noGrp="1" noChangeArrowheads="1"/>
          </p:cNvSpPr>
          <p:nvPr>
            <p:ph type="title"/>
          </p:nvPr>
        </p:nvSpPr>
        <p:spPr>
          <a:xfrm>
            <a:off x="1524000" y="8807"/>
            <a:ext cx="9144000" cy="1143000"/>
          </a:xfrm>
        </p:spPr>
        <p:txBody>
          <a:bodyPr>
            <a:noAutofit/>
          </a:bodyPr>
          <a:lstStyle/>
          <a:p>
            <a:r>
              <a:rPr lang="en-US" altLang="ja-JP" sz="2400" dirty="0"/>
              <a:t>Continuing Evolution of Multiple Myeloma Treatment: Selected New Classes and Targets 2016- 2017</a:t>
            </a:r>
            <a:endParaRPr lang="en-US" altLang="en-US" sz="2400" dirty="0"/>
          </a:p>
        </p:txBody>
      </p:sp>
      <p:sp>
        <p:nvSpPr>
          <p:cNvPr id="144" name="Line 16"/>
          <p:cNvSpPr>
            <a:spLocks noChangeShapeType="1"/>
          </p:cNvSpPr>
          <p:nvPr/>
        </p:nvSpPr>
        <p:spPr bwMode="auto">
          <a:xfrm flipV="1">
            <a:off x="2266783" y="5215006"/>
            <a:ext cx="3596310" cy="431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145" name="TextBox 40"/>
          <p:cNvSpPr txBox="1">
            <a:spLocks noChangeArrowheads="1"/>
          </p:cNvSpPr>
          <p:nvPr/>
        </p:nvSpPr>
        <p:spPr bwMode="auto">
          <a:xfrm>
            <a:off x="8647814" y="5652273"/>
            <a:ext cx="2020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b="1" kern="0" dirty="0">
                <a:solidFill>
                  <a:prstClr val="white"/>
                </a:solidFill>
              </a:rPr>
              <a:t>IMiD, immunomodulatory drug;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b="1" kern="0" dirty="0">
                <a:solidFill>
                  <a:prstClr val="white"/>
                </a:solidFill>
              </a:rPr>
              <a:t>HDAC, </a:t>
            </a:r>
            <a:r>
              <a:rPr lang="en-US" altLang="en-US" sz="900" b="1" kern="0" dirty="0" err="1">
                <a:solidFill>
                  <a:prstClr val="white"/>
                </a:solidFill>
              </a:rPr>
              <a:t>histone</a:t>
            </a:r>
            <a:r>
              <a:rPr lang="en-US" altLang="en-US" sz="900" b="1" kern="0" dirty="0">
                <a:solidFill>
                  <a:prstClr val="white"/>
                </a:solidFill>
              </a:rPr>
              <a:t> </a:t>
            </a:r>
            <a:r>
              <a:rPr lang="en-US" altLang="en-US" sz="900" b="1" kern="0" dirty="0" err="1">
                <a:solidFill>
                  <a:prstClr val="white"/>
                </a:solidFill>
              </a:rPr>
              <a:t>deacetylase</a:t>
            </a:r>
            <a:r>
              <a:rPr lang="en-US" altLang="en-US" sz="900" b="1" kern="0" dirty="0">
                <a:solidFill>
                  <a:prstClr val="white"/>
                </a:solidFill>
              </a:rPr>
              <a:t> </a:t>
            </a:r>
            <a:br>
              <a:rPr lang="en-US" altLang="en-US" sz="900" b="1" kern="0" dirty="0">
                <a:solidFill>
                  <a:prstClr val="white"/>
                </a:solidFill>
              </a:rPr>
            </a:br>
            <a:r>
              <a:rPr lang="en-US" altLang="en-US" sz="900" b="1" kern="0" dirty="0">
                <a:solidFill>
                  <a:prstClr val="white"/>
                </a:solidFill>
              </a:rPr>
              <a:t>*Not yet FDA-approved for MM;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b="1" kern="0" dirty="0">
                <a:solidFill>
                  <a:prstClr val="white"/>
                </a:solidFill>
              </a:rPr>
              <a:t>available in clinical trials</a:t>
            </a:r>
            <a:endParaRPr lang="en-US" altLang="en-US" sz="900" kern="0" dirty="0">
              <a:solidFill>
                <a:prstClr val="white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 flipV="1">
            <a:off x="2202577" y="5193582"/>
            <a:ext cx="65485" cy="226131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47" name="Straight Connector 146"/>
          <p:cNvCxnSpPr/>
          <p:nvPr/>
        </p:nvCxnSpPr>
        <p:spPr>
          <a:xfrm flipH="1" flipV="1">
            <a:off x="2117811" y="5027811"/>
            <a:ext cx="84769" cy="41284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48" name="Straight Connector 147"/>
          <p:cNvCxnSpPr/>
          <p:nvPr/>
        </p:nvCxnSpPr>
        <p:spPr>
          <a:xfrm flipV="1">
            <a:off x="2027392" y="5027811"/>
            <a:ext cx="90410" cy="235592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149" name="TextBox 148"/>
          <p:cNvSpPr txBox="1"/>
          <p:nvPr/>
        </p:nvSpPr>
        <p:spPr>
          <a:xfrm>
            <a:off x="1450432" y="1167516"/>
            <a:ext cx="326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rPr>
              <a:t>1</a:t>
            </a:r>
            <a:r>
              <a:rPr lang="en-US" b="1" baseline="30000" dirty="0">
                <a:solidFill>
                  <a:prstClr val="white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rPr>
              <a:t>st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rPr>
              <a:t> Generation Novel Agents</a:t>
            </a:r>
          </a:p>
        </p:txBody>
      </p:sp>
      <p:sp>
        <p:nvSpPr>
          <p:cNvPr id="150" name="Line 16"/>
          <p:cNvSpPr>
            <a:spLocks noChangeShapeType="1"/>
          </p:cNvSpPr>
          <p:nvPr/>
        </p:nvSpPr>
        <p:spPr bwMode="auto">
          <a:xfrm flipV="1">
            <a:off x="6094428" y="5188050"/>
            <a:ext cx="4421172" cy="34507"/>
          </a:xfrm>
          <a:prstGeom prst="line">
            <a:avLst/>
          </a:prstGeom>
          <a:noFill/>
          <a:ln w="57150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Osaka" charset="-128"/>
              <a:cs typeface="Arial" panose="020B0604020202020204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flipV="1">
            <a:off x="6038317" y="5195414"/>
            <a:ext cx="65485" cy="226131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52" name="Straight Connector 151"/>
          <p:cNvCxnSpPr/>
          <p:nvPr/>
        </p:nvCxnSpPr>
        <p:spPr>
          <a:xfrm flipH="1" flipV="1">
            <a:off x="5953548" y="5001935"/>
            <a:ext cx="84769" cy="41284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53" name="Straight Connector 152"/>
          <p:cNvCxnSpPr/>
          <p:nvPr/>
        </p:nvCxnSpPr>
        <p:spPr>
          <a:xfrm flipV="1">
            <a:off x="5863093" y="5001935"/>
            <a:ext cx="90410" cy="235592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154" name="TextBox 153"/>
          <p:cNvSpPr txBox="1"/>
          <p:nvPr/>
        </p:nvSpPr>
        <p:spPr>
          <a:xfrm>
            <a:off x="5252893" y="1151188"/>
            <a:ext cx="5036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rPr>
              <a:t>2</a:t>
            </a:r>
            <a:r>
              <a:rPr lang="en-US" sz="1600" b="1" baseline="30000" dirty="0">
                <a:solidFill>
                  <a:prstClr val="white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rPr>
              <a:t>nd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rPr>
              <a:t>Generation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rPr>
              <a:t> Novel </a:t>
            </a:r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rPr>
              <a:t>Therapies/Immunotherapy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155" name="Text Box 20"/>
          <p:cNvSpPr txBox="1">
            <a:spLocks noChangeArrowheads="1"/>
          </p:cNvSpPr>
          <p:nvPr/>
        </p:nvSpPr>
        <p:spPr bwMode="blackWhite">
          <a:xfrm>
            <a:off x="3425258" y="5939992"/>
            <a:ext cx="1571625" cy="230832"/>
          </a:xfrm>
          <a:prstGeom prst="rect">
            <a:avLst/>
          </a:prstGeom>
          <a:solidFill>
            <a:srgbClr val="4F81BD"/>
          </a:solidFill>
          <a:ln w="2857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Therapy</a:t>
            </a:r>
          </a:p>
        </p:txBody>
      </p:sp>
      <p:sp>
        <p:nvSpPr>
          <p:cNvPr id="156" name="Text Box 20"/>
          <p:cNvSpPr txBox="1">
            <a:spLocks noChangeArrowheads="1"/>
          </p:cNvSpPr>
          <p:nvPr/>
        </p:nvSpPr>
        <p:spPr bwMode="blackWhite">
          <a:xfrm>
            <a:off x="5077279" y="5647822"/>
            <a:ext cx="1832574" cy="237757"/>
          </a:xfrm>
          <a:prstGeom prst="rect">
            <a:avLst/>
          </a:prstGeom>
          <a:solidFill>
            <a:srgbClr val="8064A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kern="0" dirty="0">
                <a:solidFill>
                  <a:srgbClr val="000000"/>
                </a:solidFill>
              </a:rPr>
              <a:t>Monoclonal antibody</a:t>
            </a:r>
          </a:p>
        </p:txBody>
      </p:sp>
      <p:sp>
        <p:nvSpPr>
          <p:cNvPr id="157" name="Text Box 20"/>
          <p:cNvSpPr txBox="1">
            <a:spLocks noChangeArrowheads="1"/>
          </p:cNvSpPr>
          <p:nvPr/>
        </p:nvSpPr>
        <p:spPr bwMode="blackWhite">
          <a:xfrm>
            <a:off x="1780310" y="5906941"/>
            <a:ext cx="1571625" cy="230832"/>
          </a:xfrm>
          <a:prstGeom prst="rect">
            <a:avLst/>
          </a:prstGeom>
          <a:solidFill>
            <a:srgbClr val="F796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>
            <a:lvl1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kern="0" dirty="0">
                <a:solidFill>
                  <a:srgbClr val="000000"/>
                </a:solidFill>
              </a:rPr>
              <a:t>Proteasome inhibitor </a:t>
            </a:r>
          </a:p>
        </p:txBody>
      </p:sp>
      <p:sp>
        <p:nvSpPr>
          <p:cNvPr id="158" name="Text Box 20"/>
          <p:cNvSpPr txBox="1">
            <a:spLocks noChangeArrowheads="1"/>
          </p:cNvSpPr>
          <p:nvPr/>
        </p:nvSpPr>
        <p:spPr bwMode="blackWhite">
          <a:xfrm>
            <a:off x="1780313" y="5647793"/>
            <a:ext cx="1571625" cy="230832"/>
          </a:xfrm>
          <a:prstGeom prst="rect">
            <a:avLst/>
          </a:prstGeom>
          <a:solidFill>
            <a:srgbClr val="9BBB5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>
            <a:lvl1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kern="0" dirty="0">
                <a:solidFill>
                  <a:srgbClr val="000000"/>
                </a:solidFill>
              </a:rPr>
              <a:t>IMiD</a:t>
            </a:r>
          </a:p>
        </p:txBody>
      </p:sp>
      <p:sp>
        <p:nvSpPr>
          <p:cNvPr id="159" name="Text Box 20"/>
          <p:cNvSpPr txBox="1">
            <a:spLocks noChangeArrowheads="1"/>
          </p:cNvSpPr>
          <p:nvPr/>
        </p:nvSpPr>
        <p:spPr bwMode="blackWhite">
          <a:xfrm>
            <a:off x="3416908" y="5646305"/>
            <a:ext cx="1571625" cy="230832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>
            <a:lvl1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kern="0" dirty="0">
                <a:solidFill>
                  <a:srgbClr val="000000"/>
                </a:solidFill>
              </a:rPr>
              <a:t>HDAC inhibitor</a:t>
            </a:r>
          </a:p>
        </p:txBody>
      </p:sp>
      <p:grpSp>
        <p:nvGrpSpPr>
          <p:cNvPr id="2" name="Group 159"/>
          <p:cNvGrpSpPr/>
          <p:nvPr/>
        </p:nvGrpSpPr>
        <p:grpSpPr>
          <a:xfrm>
            <a:off x="2266782" y="2359998"/>
            <a:ext cx="3684438" cy="3159035"/>
            <a:chOff x="1001389" y="2337132"/>
            <a:chExt cx="3684438" cy="3159035"/>
          </a:xfrm>
        </p:grpSpPr>
        <p:sp>
          <p:nvSpPr>
            <p:cNvPr id="161" name="Line 7"/>
            <p:cNvSpPr>
              <a:spLocks noChangeShapeType="1"/>
            </p:cNvSpPr>
            <p:nvPr/>
          </p:nvSpPr>
          <p:spPr bwMode="auto">
            <a:xfrm>
              <a:off x="3387942" y="2674974"/>
              <a:ext cx="0" cy="256883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endParaRPr>
            </a:p>
          </p:txBody>
        </p:sp>
        <p:sp>
          <p:nvSpPr>
            <p:cNvPr id="162" name="Text Box 15"/>
            <p:cNvSpPr txBox="1">
              <a:spLocks noChangeArrowheads="1"/>
            </p:cNvSpPr>
            <p:nvPr/>
          </p:nvSpPr>
          <p:spPr bwMode="auto">
            <a:xfrm>
              <a:off x="3060349" y="5219168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200" b="1" kern="0" dirty="0">
                  <a:solidFill>
                    <a:prstClr val="white"/>
                  </a:solidFill>
                </a:rPr>
                <a:t>2012</a:t>
              </a:r>
            </a:p>
          </p:txBody>
        </p:sp>
        <p:sp>
          <p:nvSpPr>
            <p:cNvPr id="163" name="Line 6"/>
            <p:cNvSpPr>
              <a:spLocks noChangeShapeType="1"/>
            </p:cNvSpPr>
            <p:nvPr/>
          </p:nvSpPr>
          <p:spPr bwMode="auto">
            <a:xfrm flipH="1">
              <a:off x="2103104" y="2487650"/>
              <a:ext cx="0" cy="269557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endParaRPr>
            </a:p>
          </p:txBody>
        </p:sp>
        <p:sp>
          <p:nvSpPr>
            <p:cNvPr id="164" name="Text Box 14"/>
            <p:cNvSpPr txBox="1">
              <a:spLocks noChangeArrowheads="1"/>
            </p:cNvSpPr>
            <p:nvPr/>
          </p:nvSpPr>
          <p:spPr bwMode="auto">
            <a:xfrm>
              <a:off x="1177759" y="5219168"/>
              <a:ext cx="7016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200" b="1" kern="0" dirty="0">
                  <a:solidFill>
                    <a:prstClr val="white"/>
                  </a:solidFill>
                </a:rPr>
                <a:t>2003</a:t>
              </a:r>
            </a:p>
          </p:txBody>
        </p:sp>
        <p:sp>
          <p:nvSpPr>
            <p:cNvPr id="165" name="Text Box 14"/>
            <p:cNvSpPr txBox="1">
              <a:spLocks noChangeArrowheads="1"/>
            </p:cNvSpPr>
            <p:nvPr/>
          </p:nvSpPr>
          <p:spPr bwMode="auto">
            <a:xfrm>
              <a:off x="1751708" y="5219168"/>
              <a:ext cx="7000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200" b="1" kern="0" dirty="0">
                  <a:solidFill>
                    <a:prstClr val="white"/>
                  </a:solidFill>
                </a:rPr>
                <a:t>2006</a:t>
              </a:r>
            </a:p>
          </p:txBody>
        </p:sp>
        <p:sp>
          <p:nvSpPr>
            <p:cNvPr id="166" name="Line 6"/>
            <p:cNvSpPr>
              <a:spLocks noChangeShapeType="1"/>
            </p:cNvSpPr>
            <p:nvPr/>
          </p:nvSpPr>
          <p:spPr bwMode="auto">
            <a:xfrm flipH="1">
              <a:off x="1476846" y="3589998"/>
              <a:ext cx="0" cy="164402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endParaRPr>
            </a:p>
          </p:txBody>
        </p:sp>
        <p:sp>
          <p:nvSpPr>
            <p:cNvPr id="167" name="Text Box 27"/>
            <p:cNvSpPr txBox="1">
              <a:spLocks noChangeArrowheads="1"/>
            </p:cNvSpPr>
            <p:nvPr/>
          </p:nvSpPr>
          <p:spPr bwMode="auto">
            <a:xfrm>
              <a:off x="2108578" y="3088053"/>
              <a:ext cx="1101026" cy="549381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75000"/>
                    <a:lumOff val="25000"/>
                    <a:shade val="30000"/>
                    <a:satMod val="115000"/>
                  </a:srgbClr>
                </a:gs>
                <a:gs pos="50000">
                  <a:srgbClr val="4F81BD">
                    <a:lumMod val="75000"/>
                    <a:lumOff val="25000"/>
                    <a:shade val="67500"/>
                    <a:satMod val="115000"/>
                  </a:srgbClr>
                </a:gs>
                <a:gs pos="100000">
                  <a:srgbClr val="4F81BD">
                    <a:lumMod val="75000"/>
                    <a:lumOff val="25000"/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Bortezomib</a:t>
              </a:r>
              <a:r>
                <a:rPr lang="en-US" sz="11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Liposomal doxorubicin</a:t>
              </a:r>
              <a:endParaRPr lang="en-US" sz="1100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Line 6"/>
            <p:cNvSpPr>
              <a:spLocks noChangeShapeType="1"/>
            </p:cNvSpPr>
            <p:nvPr/>
          </p:nvSpPr>
          <p:spPr bwMode="auto">
            <a:xfrm>
              <a:off x="2453941" y="3568738"/>
              <a:ext cx="0" cy="164623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endParaRPr>
            </a:p>
          </p:txBody>
        </p:sp>
        <p:sp>
          <p:nvSpPr>
            <p:cNvPr id="169" name="Text Box 14"/>
            <p:cNvSpPr txBox="1">
              <a:spLocks noChangeArrowheads="1"/>
            </p:cNvSpPr>
            <p:nvPr/>
          </p:nvSpPr>
          <p:spPr bwMode="auto">
            <a:xfrm>
              <a:off x="2197346" y="5219168"/>
              <a:ext cx="7016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200" b="1" kern="0" dirty="0">
                  <a:solidFill>
                    <a:prstClr val="white"/>
                  </a:solidFill>
                </a:rPr>
                <a:t>2007</a:t>
              </a:r>
            </a:p>
          </p:txBody>
        </p:sp>
        <p:sp>
          <p:nvSpPr>
            <p:cNvPr id="170" name="Line 7"/>
            <p:cNvSpPr>
              <a:spLocks noChangeShapeType="1"/>
            </p:cNvSpPr>
            <p:nvPr/>
          </p:nvSpPr>
          <p:spPr bwMode="auto">
            <a:xfrm>
              <a:off x="3767608" y="3262350"/>
              <a:ext cx="0" cy="192087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endParaRPr>
            </a:p>
          </p:txBody>
        </p:sp>
        <p:sp>
          <p:nvSpPr>
            <p:cNvPr id="171" name="Text Box 15"/>
            <p:cNvSpPr txBox="1">
              <a:spLocks noChangeArrowheads="1"/>
            </p:cNvSpPr>
            <p:nvPr/>
          </p:nvSpPr>
          <p:spPr bwMode="auto">
            <a:xfrm>
              <a:off x="3496146" y="5219168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200" b="1" kern="0" dirty="0">
                  <a:solidFill>
                    <a:prstClr val="white"/>
                  </a:solidFill>
                </a:rPr>
                <a:t>2013</a:t>
              </a:r>
            </a:p>
          </p:txBody>
        </p:sp>
        <p:sp>
          <p:nvSpPr>
            <p:cNvPr id="172" name="Text Box 15"/>
            <p:cNvSpPr txBox="1">
              <a:spLocks noChangeArrowheads="1"/>
            </p:cNvSpPr>
            <p:nvPr/>
          </p:nvSpPr>
          <p:spPr bwMode="auto">
            <a:xfrm>
              <a:off x="3941958" y="5219168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200" b="1" kern="0" dirty="0">
                  <a:solidFill>
                    <a:prstClr val="white"/>
                  </a:solidFill>
                </a:rPr>
                <a:t>2015</a:t>
              </a:r>
            </a:p>
          </p:txBody>
        </p:sp>
        <p:sp>
          <p:nvSpPr>
            <p:cNvPr id="173" name="Line 7"/>
            <p:cNvSpPr>
              <a:spLocks noChangeShapeType="1"/>
            </p:cNvSpPr>
            <p:nvPr/>
          </p:nvSpPr>
          <p:spPr bwMode="auto">
            <a:xfrm>
              <a:off x="4228537" y="3472074"/>
              <a:ext cx="0" cy="17184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endParaRPr>
            </a:p>
          </p:txBody>
        </p:sp>
        <p:sp>
          <p:nvSpPr>
            <p:cNvPr id="174" name="Text Box 23"/>
            <p:cNvSpPr txBox="1">
              <a:spLocks noChangeArrowheads="1"/>
            </p:cNvSpPr>
            <p:nvPr/>
          </p:nvSpPr>
          <p:spPr bwMode="blackWhite">
            <a:xfrm>
              <a:off x="2899021" y="2449204"/>
              <a:ext cx="1019610" cy="244682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wrap="square">
              <a:spAutoFit/>
            </a:bodyPr>
            <a:lstStyle>
              <a:lvl1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100" b="1" kern="0" dirty="0" err="1">
                  <a:solidFill>
                    <a:srgbClr val="000000"/>
                  </a:solidFill>
                </a:rPr>
                <a:t>Carfilzomib</a:t>
              </a:r>
              <a:endParaRPr lang="en-US" altLang="en-US" sz="1100" b="1" kern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75" name="Text Box 27"/>
            <p:cNvSpPr txBox="1">
              <a:spLocks noChangeArrowheads="1"/>
            </p:cNvSpPr>
            <p:nvPr/>
          </p:nvSpPr>
          <p:spPr bwMode="auto">
            <a:xfrm>
              <a:off x="1001389" y="3349837"/>
              <a:ext cx="1032677" cy="244682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wrap="square">
              <a:spAutoFit/>
            </a:bodyPr>
            <a:lstStyle>
              <a:lvl1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100" b="1" kern="0" dirty="0" err="1">
                  <a:solidFill>
                    <a:srgbClr val="000000"/>
                  </a:solidFill>
                </a:rPr>
                <a:t>Bortezomib</a:t>
              </a:r>
              <a:endParaRPr lang="en-US" altLang="en-US" sz="1100" b="1" kern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76" name="Text Box 27"/>
            <p:cNvSpPr txBox="1">
              <a:spLocks noChangeArrowheads="1"/>
            </p:cNvSpPr>
            <p:nvPr/>
          </p:nvSpPr>
          <p:spPr bwMode="auto">
            <a:xfrm>
              <a:off x="1508287" y="2763913"/>
              <a:ext cx="1165860" cy="244682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wrap="square">
              <a:spAutoFit/>
            </a:bodyPr>
            <a:lstStyle>
              <a:lvl1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100" b="1" kern="0" dirty="0">
                  <a:solidFill>
                    <a:srgbClr val="000000"/>
                  </a:solidFill>
                </a:rPr>
                <a:t>Thalidomide</a:t>
              </a:r>
              <a:endParaRPr lang="en-US" altLang="en-US" sz="1100" b="1" kern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77" name="Text Box 27"/>
            <p:cNvSpPr txBox="1">
              <a:spLocks noChangeArrowheads="1"/>
            </p:cNvSpPr>
            <p:nvPr/>
          </p:nvSpPr>
          <p:spPr bwMode="auto">
            <a:xfrm>
              <a:off x="1546387" y="2337132"/>
              <a:ext cx="1158240" cy="244682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wrap="square">
              <a:spAutoFit/>
            </a:bodyPr>
            <a:lstStyle>
              <a:lvl1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100" b="1" kern="0" dirty="0" err="1">
                  <a:solidFill>
                    <a:srgbClr val="000000"/>
                  </a:solidFill>
                </a:rPr>
                <a:t>Lenalidomide</a:t>
              </a:r>
              <a:r>
                <a:rPr lang="en-US" altLang="en-US" sz="1100" b="1" kern="0" dirty="0">
                  <a:solidFill>
                    <a:srgbClr val="000000"/>
                  </a:solidFill>
                </a:rPr>
                <a:t> </a:t>
              </a:r>
              <a:endParaRPr lang="en-US" altLang="en-US" sz="1100" b="1" kern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78" name="Text Box 23"/>
            <p:cNvSpPr txBox="1">
              <a:spLocks noChangeArrowheads="1"/>
            </p:cNvSpPr>
            <p:nvPr/>
          </p:nvSpPr>
          <p:spPr bwMode="blackWhite">
            <a:xfrm>
              <a:off x="3420907" y="3008388"/>
              <a:ext cx="1150620" cy="244682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wrap="square">
              <a:spAutoFit/>
            </a:bodyPr>
            <a:lstStyle>
              <a:lvl1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100" b="1" kern="0" dirty="0" err="1">
                  <a:solidFill>
                    <a:srgbClr val="000000"/>
                  </a:solidFill>
                </a:rPr>
                <a:t>Pomalidomide</a:t>
              </a:r>
              <a:endParaRPr lang="en-US" altLang="en-US" sz="1100" b="1" kern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79" name="Text Box 23"/>
            <p:cNvSpPr txBox="1">
              <a:spLocks noChangeArrowheads="1"/>
            </p:cNvSpPr>
            <p:nvPr/>
          </p:nvSpPr>
          <p:spPr bwMode="blackWhite">
            <a:xfrm>
              <a:off x="3649507" y="3362744"/>
              <a:ext cx="1036320" cy="230832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1000" b="1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2pPr>
              <a:lvl3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3pPr>
              <a:lvl4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4pPr>
              <a:lvl5pPr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02F5F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kern="0" dirty="0" err="1">
                  <a:solidFill>
                    <a:srgbClr val="000000"/>
                  </a:solidFill>
                </a:rPr>
                <a:t>Panobinostat</a:t>
              </a:r>
              <a:endParaRPr lang="en-US" altLang="en-US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80" name="Text Box 15"/>
          <p:cNvSpPr txBox="1">
            <a:spLocks noChangeArrowheads="1"/>
          </p:cNvSpPr>
          <p:nvPr/>
        </p:nvSpPr>
        <p:spPr bwMode="auto">
          <a:xfrm>
            <a:off x="7517022" y="5219200"/>
            <a:ext cx="614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 kern="0" dirty="0">
                <a:solidFill>
                  <a:prstClr val="white"/>
                </a:solidFill>
              </a:rPr>
              <a:t>2016+</a:t>
            </a:r>
          </a:p>
        </p:txBody>
      </p:sp>
      <p:sp>
        <p:nvSpPr>
          <p:cNvPr id="181" name="Line 7"/>
          <p:cNvSpPr>
            <a:spLocks noChangeShapeType="1"/>
          </p:cNvSpPr>
          <p:nvPr/>
        </p:nvSpPr>
        <p:spPr bwMode="auto">
          <a:xfrm>
            <a:off x="6489638" y="3374464"/>
            <a:ext cx="0" cy="184640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182" name="Line 6"/>
          <p:cNvSpPr>
            <a:spLocks noChangeShapeType="1"/>
          </p:cNvSpPr>
          <p:nvPr/>
        </p:nvSpPr>
        <p:spPr bwMode="auto">
          <a:xfrm flipH="1">
            <a:off x="6925589" y="3073005"/>
            <a:ext cx="0" cy="214786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183" name="Line 6"/>
          <p:cNvSpPr>
            <a:spLocks noChangeShapeType="1"/>
          </p:cNvSpPr>
          <p:nvPr/>
        </p:nvSpPr>
        <p:spPr bwMode="auto">
          <a:xfrm flipH="1">
            <a:off x="7840324" y="3453328"/>
            <a:ext cx="0" cy="173472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184" name="Text Box 23"/>
          <p:cNvSpPr txBox="1">
            <a:spLocks noChangeArrowheads="1"/>
          </p:cNvSpPr>
          <p:nvPr/>
        </p:nvSpPr>
        <p:spPr bwMode="blackWhite">
          <a:xfrm>
            <a:off x="6000718" y="3374453"/>
            <a:ext cx="1155608" cy="230832"/>
          </a:xfrm>
          <a:prstGeom prst="rect">
            <a:avLst/>
          </a:prstGeom>
          <a:solidFill>
            <a:srgbClr val="8064A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kern="0" dirty="0" err="1">
                <a:solidFill>
                  <a:schemeClr val="tx1"/>
                </a:solidFill>
              </a:rPr>
              <a:t>Elotuzumab</a:t>
            </a:r>
            <a:endParaRPr lang="en-US" altLang="en-US" kern="0" dirty="0">
              <a:solidFill>
                <a:schemeClr val="tx1"/>
              </a:solidFill>
            </a:endParaRPr>
          </a:p>
        </p:txBody>
      </p:sp>
      <p:sp>
        <p:nvSpPr>
          <p:cNvPr id="185" name="Text Box 27"/>
          <p:cNvSpPr txBox="1">
            <a:spLocks noChangeArrowheads="1"/>
          </p:cNvSpPr>
          <p:nvPr/>
        </p:nvSpPr>
        <p:spPr bwMode="auto">
          <a:xfrm>
            <a:off x="7364868" y="3453323"/>
            <a:ext cx="1017132" cy="230832"/>
          </a:xfrm>
          <a:prstGeom prst="rect">
            <a:avLst/>
          </a:prstGeom>
          <a:solidFill>
            <a:srgbClr val="8064A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kern="0" dirty="0" err="1">
                <a:solidFill>
                  <a:schemeClr val="tx1"/>
                </a:solidFill>
              </a:rPr>
              <a:t>Isatuximab</a:t>
            </a:r>
            <a:r>
              <a:rPr lang="en-US" altLang="en-US" kern="0" dirty="0">
                <a:solidFill>
                  <a:schemeClr val="tx1"/>
                </a:solidFill>
              </a:rPr>
              <a:t>*</a:t>
            </a:r>
            <a:r>
              <a:rPr lang="en-US" altLang="en-US" kern="0" baseline="30000" dirty="0">
                <a:solidFill>
                  <a:schemeClr val="tx1"/>
                </a:solidFill>
              </a:rPr>
              <a:t> </a:t>
            </a:r>
            <a:endParaRPr lang="en-US" altLang="en-US" kern="0" dirty="0">
              <a:solidFill>
                <a:schemeClr val="tx1"/>
              </a:solidFill>
            </a:endParaRPr>
          </a:p>
        </p:txBody>
      </p:sp>
      <p:sp>
        <p:nvSpPr>
          <p:cNvPr id="186" name="Line 6"/>
          <p:cNvSpPr>
            <a:spLocks noChangeShapeType="1"/>
          </p:cNvSpPr>
          <p:nvPr/>
        </p:nvSpPr>
        <p:spPr bwMode="auto">
          <a:xfrm>
            <a:off x="8632184" y="3048002"/>
            <a:ext cx="0" cy="216035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187" name="Text Box 27"/>
          <p:cNvSpPr txBox="1">
            <a:spLocks noChangeArrowheads="1"/>
          </p:cNvSpPr>
          <p:nvPr/>
        </p:nvSpPr>
        <p:spPr bwMode="auto">
          <a:xfrm>
            <a:off x="8153403" y="3104709"/>
            <a:ext cx="986779" cy="2446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tx1"/>
                </a:solidFill>
              </a:rPr>
              <a:t>CAR-T*</a:t>
            </a:r>
          </a:p>
        </p:txBody>
      </p:sp>
      <p:sp>
        <p:nvSpPr>
          <p:cNvPr id="188" name="Text Box 27"/>
          <p:cNvSpPr txBox="1">
            <a:spLocks noChangeArrowheads="1"/>
          </p:cNvSpPr>
          <p:nvPr/>
        </p:nvSpPr>
        <p:spPr bwMode="auto">
          <a:xfrm>
            <a:off x="5074054" y="5939992"/>
            <a:ext cx="1835800" cy="2446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Adoptive T cell therapy</a:t>
            </a:r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9698984" y="3008418"/>
            <a:ext cx="0" cy="216959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190" name="Text Box 27"/>
          <p:cNvSpPr txBox="1">
            <a:spLocks noChangeArrowheads="1"/>
          </p:cNvSpPr>
          <p:nvPr/>
        </p:nvSpPr>
        <p:spPr bwMode="auto">
          <a:xfrm>
            <a:off x="7010527" y="5628649"/>
            <a:ext cx="1625647" cy="24468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prstClr val="black"/>
                </a:solidFill>
              </a:rPr>
              <a:t>Vaccines</a:t>
            </a:r>
          </a:p>
        </p:txBody>
      </p:sp>
      <p:sp>
        <p:nvSpPr>
          <p:cNvPr id="191" name="Text Box 27"/>
          <p:cNvSpPr txBox="1">
            <a:spLocks noChangeArrowheads="1"/>
          </p:cNvSpPr>
          <p:nvPr/>
        </p:nvSpPr>
        <p:spPr bwMode="auto">
          <a:xfrm>
            <a:off x="9298375" y="1652756"/>
            <a:ext cx="1241297" cy="39703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chemeClr val="tx1"/>
                </a:solidFill>
              </a:rPr>
              <a:t>Atezolizumab</a:t>
            </a:r>
            <a:r>
              <a:rPr lang="en-US" kern="0" dirty="0">
                <a:solidFill>
                  <a:schemeClr val="tx1"/>
                </a:solidFill>
              </a:rPr>
              <a:t>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chemeClr val="tx1"/>
                </a:solidFill>
              </a:rPr>
              <a:t>Durvalumab</a:t>
            </a:r>
            <a:r>
              <a:rPr lang="en-US" kern="0" dirty="0">
                <a:solidFill>
                  <a:schemeClr val="tx1"/>
                </a:solidFill>
              </a:rPr>
              <a:t>*</a:t>
            </a:r>
            <a:endParaRPr lang="en-US" altLang="en-US" kern="0" dirty="0">
              <a:solidFill>
                <a:schemeClr val="tx1"/>
              </a:solidFill>
            </a:endParaRPr>
          </a:p>
        </p:txBody>
      </p:sp>
      <p:sp>
        <p:nvSpPr>
          <p:cNvPr id="192" name="Text Box 27"/>
          <p:cNvSpPr txBox="1">
            <a:spLocks noChangeArrowheads="1"/>
          </p:cNvSpPr>
          <p:nvPr/>
        </p:nvSpPr>
        <p:spPr bwMode="auto">
          <a:xfrm>
            <a:off x="8471720" y="2163820"/>
            <a:ext cx="1365700" cy="39703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chemeClr val="tx1"/>
                </a:solidFill>
              </a:rPr>
              <a:t>Nivolumab</a:t>
            </a:r>
            <a:r>
              <a:rPr lang="en-US" kern="0" dirty="0">
                <a:solidFill>
                  <a:schemeClr val="tx1"/>
                </a:solidFill>
              </a:rPr>
              <a:t>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Pembrolizumab</a:t>
            </a:r>
            <a:r>
              <a:rPr lang="en-US" kern="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95" name="Text Box 27"/>
          <p:cNvSpPr txBox="1">
            <a:spLocks noChangeArrowheads="1"/>
          </p:cNvSpPr>
          <p:nvPr/>
        </p:nvSpPr>
        <p:spPr bwMode="auto">
          <a:xfrm>
            <a:off x="7014243" y="5955589"/>
            <a:ext cx="1632567" cy="24468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prstClr val="black"/>
                </a:solidFill>
              </a:rPr>
              <a:t>Checkpoint inhibitors</a:t>
            </a:r>
          </a:p>
        </p:txBody>
      </p:sp>
      <p:sp>
        <p:nvSpPr>
          <p:cNvPr id="196" name="Text Box 27"/>
          <p:cNvSpPr txBox="1">
            <a:spLocks noChangeArrowheads="1"/>
          </p:cNvSpPr>
          <p:nvPr/>
        </p:nvSpPr>
        <p:spPr bwMode="auto">
          <a:xfrm>
            <a:off x="9220226" y="2743200"/>
            <a:ext cx="986779" cy="24468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tx1"/>
                </a:solidFill>
              </a:rPr>
              <a:t>Vaccines*</a:t>
            </a:r>
          </a:p>
        </p:txBody>
      </p:sp>
      <p:sp>
        <p:nvSpPr>
          <p:cNvPr id="197" name="Line 7"/>
          <p:cNvSpPr>
            <a:spLocks noChangeShapeType="1"/>
          </p:cNvSpPr>
          <p:nvPr/>
        </p:nvSpPr>
        <p:spPr bwMode="auto">
          <a:xfrm>
            <a:off x="7270721" y="2669469"/>
            <a:ext cx="0" cy="256883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198" name="Text Box 23"/>
          <p:cNvSpPr txBox="1">
            <a:spLocks noChangeArrowheads="1"/>
          </p:cNvSpPr>
          <p:nvPr/>
        </p:nvSpPr>
        <p:spPr bwMode="blackWhite">
          <a:xfrm>
            <a:off x="6781800" y="2443680"/>
            <a:ext cx="1019610" cy="244682"/>
          </a:xfrm>
          <a:prstGeom prst="rect">
            <a:avLst/>
          </a:prstGeom>
          <a:solidFill>
            <a:srgbClr val="F796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100" b="1" kern="0" dirty="0" err="1">
                <a:solidFill>
                  <a:schemeClr val="tx1"/>
                </a:solidFill>
              </a:rPr>
              <a:t>Ixazomib</a:t>
            </a:r>
            <a:endParaRPr lang="en-US" altLang="en-US" sz="1100" b="1" kern="0" baseline="30000" dirty="0">
              <a:solidFill>
                <a:schemeClr val="tx1"/>
              </a:solidFill>
            </a:endParaRPr>
          </a:p>
        </p:txBody>
      </p:sp>
      <p:sp>
        <p:nvSpPr>
          <p:cNvPr id="199" name="Text Box 27"/>
          <p:cNvSpPr txBox="1">
            <a:spLocks noChangeArrowheads="1"/>
          </p:cNvSpPr>
          <p:nvPr/>
        </p:nvSpPr>
        <p:spPr bwMode="auto">
          <a:xfrm>
            <a:off x="6434672" y="3044647"/>
            <a:ext cx="1155571" cy="230832"/>
          </a:xfrm>
          <a:prstGeom prst="rect">
            <a:avLst/>
          </a:prstGeom>
          <a:solidFill>
            <a:srgbClr val="8064A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kern="0" dirty="0" err="1">
                <a:solidFill>
                  <a:schemeClr val="tx1"/>
                </a:solidFill>
              </a:rPr>
              <a:t>Daratumumab</a:t>
            </a:r>
            <a:endParaRPr lang="en-US" altLang="en-US" kern="0" dirty="0">
              <a:solidFill>
                <a:schemeClr val="tx1"/>
              </a:solidFill>
            </a:endParaRPr>
          </a:p>
        </p:txBody>
      </p:sp>
      <p:sp>
        <p:nvSpPr>
          <p:cNvPr id="60" name="Text Box 23"/>
          <p:cNvSpPr txBox="1">
            <a:spLocks noChangeArrowheads="1"/>
          </p:cNvSpPr>
          <p:nvPr/>
        </p:nvSpPr>
        <p:spPr bwMode="blackWhite">
          <a:xfrm>
            <a:off x="8138160" y="2800992"/>
            <a:ext cx="1036320" cy="230832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kern="0" dirty="0">
                <a:solidFill>
                  <a:schemeClr val="tx1"/>
                </a:solidFill>
              </a:rPr>
              <a:t>AC-241/1215*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9208625" y="3090940"/>
            <a:ext cx="1032677" cy="244682"/>
          </a:xfrm>
          <a:prstGeom prst="rect">
            <a:avLst/>
          </a:prstGeom>
          <a:solidFill>
            <a:srgbClr val="F796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100" b="1" kern="0" dirty="0" err="1">
                <a:solidFill>
                  <a:schemeClr val="tx1"/>
                </a:solidFill>
              </a:rPr>
              <a:t>Marizomib</a:t>
            </a:r>
            <a:r>
              <a:rPr lang="en-US" altLang="en-US" sz="1100" b="1" kern="0" dirty="0">
                <a:solidFill>
                  <a:schemeClr val="tx1"/>
                </a:solidFill>
              </a:rPr>
              <a:t>*</a:t>
            </a:r>
            <a:endParaRPr lang="en-US" altLang="en-US" sz="1100" b="1" kern="0" baseline="30000" dirty="0">
              <a:solidFill>
                <a:schemeClr val="tx1"/>
              </a:solidFill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blackWhite">
          <a:xfrm>
            <a:off x="9159240" y="3428916"/>
            <a:ext cx="1150620" cy="397032"/>
          </a:xfrm>
          <a:prstGeom prst="rect">
            <a:avLst/>
          </a:prstGeom>
          <a:solidFill>
            <a:srgbClr val="9BBB5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2F5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100" b="1" kern="0" dirty="0">
                <a:solidFill>
                  <a:schemeClr val="tx1"/>
                </a:solidFill>
              </a:rPr>
              <a:t>3</a:t>
            </a:r>
            <a:r>
              <a:rPr lang="en-US" altLang="en-US" sz="1100" b="1" kern="0" baseline="30000" dirty="0">
                <a:solidFill>
                  <a:schemeClr val="tx1"/>
                </a:solidFill>
              </a:rPr>
              <a:t>rd</a:t>
            </a:r>
            <a:r>
              <a:rPr lang="en-US" altLang="en-US" sz="1100" b="1" kern="0" dirty="0">
                <a:solidFill>
                  <a:schemeClr val="tx1"/>
                </a:solidFill>
              </a:rPr>
              <a:t> Generation </a:t>
            </a:r>
            <a:r>
              <a:rPr lang="en-US" altLang="en-US" sz="1100" b="1" kern="0" dirty="0" err="1">
                <a:solidFill>
                  <a:schemeClr val="tx1"/>
                </a:solidFill>
              </a:rPr>
              <a:t>IMiDs</a:t>
            </a:r>
            <a:r>
              <a:rPr lang="en-US" altLang="en-US" sz="1100" b="1" kern="0" dirty="0">
                <a:solidFill>
                  <a:schemeClr val="tx1"/>
                </a:solidFill>
              </a:rPr>
              <a:t>*</a:t>
            </a:r>
            <a:endParaRPr lang="en-US" altLang="en-US" sz="1100" b="1" kern="0" baseline="30000" dirty="0">
              <a:solidFill>
                <a:schemeClr val="tx1"/>
              </a:solidFill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9175341" y="3957131"/>
            <a:ext cx="1101026" cy="718658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75000"/>
                  <a:lumOff val="25000"/>
                  <a:shade val="30000"/>
                  <a:satMod val="115000"/>
                </a:srgbClr>
              </a:gs>
              <a:gs pos="50000">
                <a:srgbClr val="4F81BD">
                  <a:lumMod val="75000"/>
                  <a:lumOff val="25000"/>
                  <a:shade val="67500"/>
                  <a:satMod val="115000"/>
                </a:srgbClr>
              </a:gs>
              <a:gs pos="100000">
                <a:srgbClr val="4F81BD">
                  <a:lumMod val="75000"/>
                  <a:lumOff val="25000"/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Melflufen</a:t>
            </a:r>
            <a:r>
              <a:rPr lang="en-US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Selinexor</a:t>
            </a:r>
            <a:r>
              <a:rPr lang="en-US" sz="11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1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r>
              <a:rPr lang="en-US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Nelfinavir</a:t>
            </a:r>
            <a:r>
              <a:rPr lang="en-US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131273" y="6529512"/>
            <a:ext cx="40607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2"/>
                </a:solidFill>
              </a:rPr>
              <a:t>Adapted from Richardson PG. et al ASH 2015, MMRF 2016</a:t>
            </a:r>
          </a:p>
        </p:txBody>
      </p:sp>
    </p:spTree>
    <p:extLst>
      <p:ext uri="{BB962C8B-B14F-4D97-AF65-F5344CB8AC3E}">
        <p14:creationId xmlns:p14="http://schemas.microsoft.com/office/powerpoint/2010/main" val="124607644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from relapse</a:t>
            </a:r>
          </a:p>
        </p:txBody>
      </p:sp>
      <p:pic>
        <p:nvPicPr>
          <p:cNvPr id="4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58" y="1620982"/>
            <a:ext cx="5143743" cy="40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1" y="6550224"/>
            <a:ext cx="2643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92934"/>
                </a:solidFill>
                <a:latin typeface="Calibri" charset="0"/>
                <a:ea typeface="Calibri" charset="0"/>
                <a:cs typeface="Calibri" charset="0"/>
              </a:rPr>
              <a:t>Kumar et al, ASH 2015, Leukemia 2017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06805" y="1524001"/>
            <a:ext cx="5441849" cy="4106238"/>
            <a:chOff x="883763" y="1612763"/>
            <a:chExt cx="7376474" cy="4636783"/>
          </a:xfrm>
        </p:grpSpPr>
        <p:pic>
          <p:nvPicPr>
            <p:cNvPr id="7" name="Picture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763" y="1612763"/>
              <a:ext cx="7376474" cy="463678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55773" y="3469489"/>
              <a:ext cx="2470537" cy="488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rgbClr val="0070C0"/>
                  </a:solidFill>
                  <a:latin typeface="Arial"/>
                  <a:cs typeface="+mn-cs"/>
                </a:rPr>
                <a:t>Median OS: 15.2 months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rgbClr val="FF0000"/>
                  </a:solidFill>
                  <a:latin typeface="Arial"/>
                  <a:cs typeface="+mn-cs"/>
                </a:rPr>
                <a:t>Median PFS: 5 months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95476" y="586506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92934"/>
                </a:solidFill>
                <a:latin typeface="Arial"/>
                <a:cs typeface="+mn-cs"/>
              </a:rPr>
              <a:t>Initial relapse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5397" y="5865061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92934"/>
                </a:solidFill>
                <a:latin typeface="Arial"/>
                <a:cs typeface="+mn-cs"/>
              </a:rPr>
              <a:t>Refractory relapse</a:t>
            </a:r>
          </a:p>
        </p:txBody>
      </p:sp>
    </p:spTree>
    <p:extLst>
      <p:ext uri="{BB962C8B-B14F-4D97-AF65-F5344CB8AC3E}">
        <p14:creationId xmlns:p14="http://schemas.microsoft.com/office/powerpoint/2010/main" val="67959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5"/>
          <p:cNvSpPr>
            <a:spLocks noGrp="1"/>
          </p:cNvSpPr>
          <p:nvPr>
            <p:ph type="title" idx="4294967295"/>
          </p:nvPr>
        </p:nvSpPr>
        <p:spPr>
          <a:xfrm>
            <a:off x="1524000" y="274642"/>
            <a:ext cx="9144000" cy="1020763"/>
          </a:xfrm>
        </p:spPr>
        <p:txBody>
          <a:bodyPr anchor="b"/>
          <a:lstStyle/>
          <a:p>
            <a:pPr eaLnBrk="1" hangingPunct="1"/>
            <a:r>
              <a:rPr lang="en-US" altLang="ja-JP" sz="3600" dirty="0">
                <a:ea typeface="ＭＳ Ｐゴシック"/>
                <a:cs typeface="ＭＳ Ｐゴシック"/>
              </a:rPr>
              <a:t/>
            </a:r>
            <a:br>
              <a:rPr lang="en-US" altLang="ja-JP" sz="3600" dirty="0">
                <a:ea typeface="ＭＳ Ｐゴシック"/>
                <a:cs typeface="ＭＳ Ｐゴシック"/>
              </a:rPr>
            </a:br>
            <a:r>
              <a:rPr lang="de-DE" sz="3600" dirty="0"/>
              <a:t>MULTIPLE MYELOMA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en-US" altLang="ja-JP" sz="3600" dirty="0">
                <a:ea typeface="ＭＳ Ｐゴシック"/>
                <a:cs typeface="ＭＳ Ｐゴシック"/>
              </a:rPr>
              <a:t>…not just one disease!</a:t>
            </a:r>
            <a:endParaRPr lang="en-US" sz="3600" dirty="0"/>
          </a:p>
        </p:txBody>
      </p:sp>
      <p:sp>
        <p:nvSpPr>
          <p:cNvPr id="30722" name="Content Placeholder 20"/>
          <p:cNvSpPr>
            <a:spLocks noGrp="1"/>
          </p:cNvSpPr>
          <p:nvPr>
            <p:ph idx="4294967295"/>
          </p:nvPr>
        </p:nvSpPr>
        <p:spPr>
          <a:xfrm>
            <a:off x="1774828" y="1628775"/>
            <a:ext cx="8893175" cy="1066800"/>
          </a:xfrm>
        </p:spPr>
        <p:txBody>
          <a:bodyPr/>
          <a:lstStyle/>
          <a:p>
            <a:pPr marL="282575" indent="-282575" defTabSz="457200" eaLnBrk="1" hangingPunct="1"/>
            <a:r>
              <a:rPr lang="en-US" sz="2400" dirty="0"/>
              <a:t>Risk stratification, recognition of </a:t>
            </a:r>
            <a:r>
              <a:rPr lang="en-US" sz="2400" dirty="0" err="1"/>
              <a:t>clonal</a:t>
            </a:r>
            <a:r>
              <a:rPr lang="en-US" sz="2400" dirty="0"/>
              <a:t> heterogeneity</a:t>
            </a:r>
          </a:p>
          <a:p>
            <a:pPr marL="282575" indent="-282575" defTabSz="457200" eaLnBrk="1" hangingPunct="1"/>
            <a:r>
              <a:rPr lang="en-US" sz="2400" dirty="0" smtClean="0"/>
              <a:t>Individualization </a:t>
            </a:r>
            <a:r>
              <a:rPr lang="en-US" sz="2400" dirty="0"/>
              <a:t>of treatment, advent of novel therapies</a:t>
            </a:r>
          </a:p>
          <a:p>
            <a:pPr marL="282575" indent="-282575" defTabSz="457200" eaLnBrk="1" hangingPunct="1"/>
            <a:endParaRPr lang="en-US" sz="2400" dirty="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727359" y="5038725"/>
            <a:ext cx="6176963" cy="1589088"/>
            <a:chOff x="-2633722" y="2661464"/>
            <a:chExt cx="7527493" cy="1936651"/>
          </a:xfrm>
        </p:grpSpPr>
        <p:pic>
          <p:nvPicPr>
            <p:cNvPr id="30732" name="Picture 2" descr="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633722" y="2661464"/>
              <a:ext cx="2582697" cy="1936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3" name="Picture 3" descr="01"/>
            <p:cNvPicPr>
              <a:picLocks noChangeAspect="1" noChangeArrowheads="1"/>
            </p:cNvPicPr>
            <p:nvPr/>
          </p:nvPicPr>
          <p:blipFill>
            <a:blip r:embed="rId4" cstate="print"/>
            <a:srcRect t="1923"/>
            <a:stretch>
              <a:fillRect/>
            </a:stretch>
          </p:blipFill>
          <p:spPr bwMode="auto">
            <a:xfrm>
              <a:off x="2661792" y="2674975"/>
              <a:ext cx="2231979" cy="191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4" name="Picture 4" descr="0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890" y="2667000"/>
              <a:ext cx="2566988" cy="19240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03514" y="2964160"/>
            <a:ext cx="4741863" cy="1905000"/>
            <a:chOff x="3792538" y="2895600"/>
            <a:chExt cx="4741862" cy="1905000"/>
          </a:xfrm>
        </p:grpSpPr>
        <p:sp>
          <p:nvSpPr>
            <p:cNvPr id="30728" name="Rectangle 12"/>
            <p:cNvSpPr>
              <a:spLocks noChangeArrowheads="1"/>
            </p:cNvSpPr>
            <p:nvPr/>
          </p:nvSpPr>
          <p:spPr bwMode="auto">
            <a:xfrm>
              <a:off x="3792538" y="2895600"/>
              <a:ext cx="4741862" cy="1905000"/>
            </a:xfrm>
            <a:prstGeom prst="rect">
              <a:avLst/>
            </a:prstGeom>
            <a:solidFill>
              <a:srgbClr val="000000"/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0000"/>
                </a:lnSpc>
                <a:buFontTx/>
                <a:buChar char="•"/>
              </a:pPr>
              <a:endParaRPr lang="de-AT" sz="2000" b="1">
                <a:solidFill>
                  <a:srgbClr val="000000"/>
                </a:solidFill>
              </a:endParaRPr>
            </a:p>
          </p:txBody>
        </p:sp>
        <p:pic>
          <p:nvPicPr>
            <p:cNvPr id="3072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64201" y="3022600"/>
              <a:ext cx="1660525" cy="16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34263" y="3027363"/>
              <a:ext cx="896937" cy="164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 l="3529" t="45222" r="54817" b="5862"/>
            <a:stretch>
              <a:fillRect/>
            </a:stretch>
          </p:blipFill>
          <p:spPr bwMode="auto">
            <a:xfrm>
              <a:off x="3983567" y="3043767"/>
              <a:ext cx="1536700" cy="160866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30725" name="Line 10"/>
          <p:cNvSpPr>
            <a:spLocks noChangeShapeType="1"/>
          </p:cNvSpPr>
          <p:nvPr/>
        </p:nvSpPr>
        <p:spPr bwMode="auto">
          <a:xfrm>
            <a:off x="3729038" y="2579688"/>
            <a:ext cx="4819650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5362848" y="2582864"/>
            <a:ext cx="155202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de-DE" sz="2200" b="1">
                <a:solidFill>
                  <a:srgbClr val="FFC000"/>
                </a:solidFill>
              </a:rPr>
              <a:t>3 decades</a:t>
            </a:r>
            <a:endParaRPr lang="de-AT" sz="2200" b="1">
              <a:solidFill>
                <a:srgbClr val="FFC000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7402306" y="6425727"/>
            <a:ext cx="4513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b="1" dirty="0" err="1">
                <a:solidFill>
                  <a:srgbClr val="FFFF00"/>
                </a:solidFill>
                <a:latin typeface="Arial" pitchFamily="34" charset="0"/>
              </a:rPr>
              <a:t>Drach</a:t>
            </a:r>
            <a:r>
              <a:rPr lang="en-US" sz="1200" b="1" dirty="0">
                <a:solidFill>
                  <a:srgbClr val="FFFF00"/>
                </a:solidFill>
                <a:latin typeface="Arial" pitchFamily="34" charset="0"/>
              </a:rPr>
              <a:t> J, ASH 2012</a:t>
            </a:r>
          </a:p>
          <a:p>
            <a:pPr algn="r">
              <a:defRPr/>
            </a:pPr>
            <a:r>
              <a:rPr lang="de-DE" sz="1200" b="1" dirty="0">
                <a:solidFill>
                  <a:srgbClr val="FFFF00"/>
                </a:solidFill>
              </a:rPr>
              <a:t>  Morgan et al. </a:t>
            </a:r>
            <a:r>
              <a:rPr lang="de-DE" sz="1200" b="1" i="1" dirty="0">
                <a:solidFill>
                  <a:srgbClr val="FFFF00"/>
                </a:solidFill>
              </a:rPr>
              <a:t>Nat Rev Cancer </a:t>
            </a:r>
            <a:r>
              <a:rPr lang="de-DE" sz="1200" b="1" dirty="0">
                <a:solidFill>
                  <a:srgbClr val="FFFF00"/>
                </a:solidFill>
              </a:rPr>
              <a:t>2012;12:335-348</a:t>
            </a:r>
            <a:endParaRPr lang="en-US" sz="1200" b="1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17" name="Inhaltsplatzhalter 3"/>
          <p:cNvPicPr>
            <a:picLocks noChangeAspect="1"/>
          </p:cNvPicPr>
          <p:nvPr/>
        </p:nvPicPr>
        <p:blipFill>
          <a:blip r:embed="rId9" cstate="print"/>
          <a:srcRect r="30881" b="9282"/>
          <a:stretch>
            <a:fillRect/>
          </a:stretch>
        </p:blipFill>
        <p:spPr>
          <a:xfrm>
            <a:off x="6528049" y="2924944"/>
            <a:ext cx="399593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7216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sequencing?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Need to treat multiple relapses</a:t>
            </a:r>
          </a:p>
          <a:p>
            <a:pPr>
              <a:lnSpc>
                <a:spcPct val="150000"/>
              </a:lnSpc>
            </a:pPr>
            <a:r>
              <a:rPr lang="en-US" dirty="0"/>
              <a:t>Better understanding of disease biology/risk</a:t>
            </a:r>
          </a:p>
          <a:p>
            <a:pPr>
              <a:lnSpc>
                <a:spcPct val="150000"/>
              </a:lnSpc>
            </a:pPr>
            <a:r>
              <a:rPr lang="en-US" dirty="0"/>
              <a:t>Increasing </a:t>
            </a:r>
            <a:r>
              <a:rPr lang="en-US" dirty="0" smtClean="0"/>
              <a:t>drug/combination </a:t>
            </a:r>
            <a:r>
              <a:rPr lang="en-US" dirty="0"/>
              <a:t>choices: Evidence based using emerging phase 3 data</a:t>
            </a:r>
          </a:p>
          <a:p>
            <a:pPr>
              <a:lnSpc>
                <a:spcPct val="150000"/>
              </a:lnSpc>
            </a:pPr>
            <a:r>
              <a:rPr lang="en-US" dirty="0"/>
              <a:t>Adapting treatment to individual patients: disease heterogeneity</a:t>
            </a:r>
          </a:p>
          <a:p>
            <a:pPr>
              <a:lnSpc>
                <a:spcPct val="150000"/>
              </a:lnSpc>
            </a:pPr>
            <a:r>
              <a:rPr lang="en-US" dirty="0"/>
              <a:t>Need to optimize efficacy, while minimizing toxicity</a:t>
            </a:r>
          </a:p>
        </p:txBody>
      </p:sp>
    </p:spTree>
    <p:extLst>
      <p:ext uri="{BB962C8B-B14F-4D97-AF65-F5344CB8AC3E}">
        <p14:creationId xmlns:p14="http://schemas.microsoft.com/office/powerpoint/2010/main" val="537386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Clonal selection and resistance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2" t="17532" r="3929" b="9578"/>
          <a:stretch>
            <a:fillRect/>
          </a:stretch>
        </p:blipFill>
        <p:spPr bwMode="auto">
          <a:xfrm>
            <a:off x="5993478" y="2254922"/>
            <a:ext cx="5588922" cy="350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255003" y="6465539"/>
            <a:ext cx="3429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b="1" dirty="0"/>
              <a:t>Kumar </a:t>
            </a:r>
            <a:r>
              <a:rPr lang="en-US" altLang="en-US" sz="1200" b="1"/>
              <a:t>et al, Keats </a:t>
            </a:r>
            <a:r>
              <a:rPr lang="en-US" altLang="en-US" sz="1200" b="1" dirty="0"/>
              <a:t>et al, Blood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0" t="2180" r="1260" b="1956"/>
          <a:stretch/>
        </p:blipFill>
        <p:spPr bwMode="auto">
          <a:xfrm>
            <a:off x="609600" y="2006475"/>
            <a:ext cx="5293280" cy="375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5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More treatment options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053153" y="4069397"/>
            <a:ext cx="4014148" cy="2283642"/>
          </a:xfrm>
        </p:spPr>
        <p:txBody>
          <a:bodyPr/>
          <a:lstStyle/>
          <a:p>
            <a:pPr marL="0" indent="0" algn="ctr">
              <a:spcAft>
                <a:spcPts val="900"/>
              </a:spcAft>
              <a:buNone/>
            </a:pPr>
            <a:r>
              <a:rPr lang="en-US" altLang="en-US" sz="2000" b="1" dirty="0"/>
              <a:t>Novel</a:t>
            </a:r>
            <a:r>
              <a:rPr lang="en-US" altLang="en-US" sz="2000" dirty="0"/>
              <a:t> </a:t>
            </a:r>
            <a:r>
              <a:rPr lang="en-US" altLang="en-US" sz="2000" b="1" dirty="0"/>
              <a:t>drugs</a:t>
            </a:r>
          </a:p>
          <a:p>
            <a:pPr lvl="1">
              <a:spcAft>
                <a:spcPts val="900"/>
              </a:spcAft>
            </a:pPr>
            <a:r>
              <a:rPr lang="en-US" altLang="en-US" dirty="0"/>
              <a:t>Carfilzomib</a:t>
            </a:r>
          </a:p>
          <a:p>
            <a:pPr lvl="1">
              <a:spcAft>
                <a:spcPts val="900"/>
              </a:spcAft>
            </a:pPr>
            <a:r>
              <a:rPr lang="en-US" altLang="en-US" dirty="0"/>
              <a:t>Ixazomib</a:t>
            </a:r>
          </a:p>
          <a:p>
            <a:pPr lvl="1">
              <a:spcAft>
                <a:spcPts val="900"/>
              </a:spcAft>
            </a:pPr>
            <a:r>
              <a:rPr lang="en-US" altLang="en-US" dirty="0"/>
              <a:t>Pomalidomide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6014" y="1524000"/>
            <a:ext cx="4001139" cy="23611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900"/>
              </a:spcAft>
              <a:buNone/>
            </a:pPr>
            <a:r>
              <a:rPr lang="en-US" altLang="en-US" sz="2000" b="1" dirty="0"/>
              <a:t>Newer classes of drugs</a:t>
            </a:r>
          </a:p>
          <a:p>
            <a:pPr lvl="1">
              <a:spcAft>
                <a:spcPts val="900"/>
              </a:spcAft>
            </a:pPr>
            <a:r>
              <a:rPr lang="en-US" altLang="en-US" dirty="0"/>
              <a:t>IMiDs</a:t>
            </a:r>
          </a:p>
          <a:p>
            <a:pPr lvl="2">
              <a:spcAft>
                <a:spcPts val="900"/>
              </a:spcAft>
            </a:pPr>
            <a:r>
              <a:rPr lang="en-US" altLang="en-US" sz="2000" dirty="0"/>
              <a:t>Thalidomide</a:t>
            </a:r>
          </a:p>
          <a:p>
            <a:pPr lvl="2">
              <a:spcAft>
                <a:spcPts val="900"/>
              </a:spcAft>
            </a:pPr>
            <a:r>
              <a:rPr lang="en-US" altLang="en-US" sz="2000" dirty="0"/>
              <a:t>Lenalidomide</a:t>
            </a:r>
          </a:p>
          <a:p>
            <a:pPr lvl="1">
              <a:spcAft>
                <a:spcPts val="900"/>
              </a:spcAft>
            </a:pPr>
            <a:r>
              <a:rPr lang="en-US" altLang="en-US" dirty="0"/>
              <a:t>Proteasome inhibitors</a:t>
            </a:r>
          </a:p>
          <a:p>
            <a:pPr lvl="2">
              <a:spcAft>
                <a:spcPts val="900"/>
              </a:spcAft>
            </a:pPr>
            <a:r>
              <a:rPr lang="en-US" altLang="en-US" sz="2000" dirty="0"/>
              <a:t>Bortezomib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1" y="1508226"/>
            <a:ext cx="4000501" cy="2361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900"/>
              </a:spcAft>
              <a:buNone/>
            </a:pPr>
            <a:r>
              <a:rPr lang="en-US" altLang="en-US" sz="2000" b="1" dirty="0"/>
              <a:t>Old drugs</a:t>
            </a:r>
          </a:p>
          <a:p>
            <a:pPr lvl="1">
              <a:spcAft>
                <a:spcPts val="900"/>
              </a:spcAft>
            </a:pPr>
            <a:r>
              <a:rPr lang="en-US" altLang="en-US" dirty="0"/>
              <a:t>Steroids (dex/</a:t>
            </a:r>
            <a:r>
              <a:rPr lang="en-US" altLang="en-US" dirty="0" err="1"/>
              <a:t>pred</a:t>
            </a:r>
            <a:r>
              <a:rPr lang="en-US" altLang="en-US" dirty="0"/>
              <a:t>)</a:t>
            </a:r>
          </a:p>
          <a:p>
            <a:pPr lvl="1">
              <a:spcAft>
                <a:spcPts val="900"/>
              </a:spcAft>
            </a:pPr>
            <a:r>
              <a:rPr lang="en-US" altLang="en-US" dirty="0"/>
              <a:t>Alkylators (</a:t>
            </a:r>
            <a:r>
              <a:rPr lang="en-US" altLang="en-US" dirty="0" err="1"/>
              <a:t>cyclo</a:t>
            </a:r>
            <a:r>
              <a:rPr lang="en-US" altLang="en-US" dirty="0"/>
              <a:t>/ </a:t>
            </a:r>
            <a:r>
              <a:rPr lang="en-US" altLang="en-US" dirty="0" err="1"/>
              <a:t>mel</a:t>
            </a:r>
            <a:r>
              <a:rPr lang="en-US" altLang="en-US" dirty="0"/>
              <a:t>)</a:t>
            </a:r>
          </a:p>
          <a:p>
            <a:pPr lvl="1">
              <a:spcAft>
                <a:spcPts val="900"/>
              </a:spcAft>
            </a:pPr>
            <a:r>
              <a:rPr lang="en-US" altLang="en-US" dirty="0" smtClean="0"/>
              <a:t>Anthracycline</a:t>
            </a:r>
            <a:endParaRPr lang="en-US" altLang="en-US" dirty="0"/>
          </a:p>
          <a:p>
            <a:pPr lvl="1">
              <a:spcAft>
                <a:spcPts val="900"/>
              </a:spcAft>
            </a:pPr>
            <a:r>
              <a:rPr lang="en-US" altLang="en-US" dirty="0"/>
              <a:t>Carmustine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96014" y="4085171"/>
            <a:ext cx="4028433" cy="2283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900"/>
              </a:spcAft>
              <a:buNone/>
            </a:pPr>
            <a:r>
              <a:rPr lang="en-US" altLang="en-US" sz="2000" b="1" dirty="0"/>
              <a:t>Novel classes</a:t>
            </a:r>
          </a:p>
          <a:p>
            <a:pPr>
              <a:spcAft>
                <a:spcPts val="900"/>
              </a:spcAft>
            </a:pPr>
            <a:r>
              <a:rPr lang="en-US" altLang="en-US" sz="2000" dirty="0"/>
              <a:t>Monoclonal antibodies</a:t>
            </a:r>
          </a:p>
          <a:p>
            <a:pPr>
              <a:spcAft>
                <a:spcPts val="900"/>
              </a:spcAft>
            </a:pPr>
            <a:r>
              <a:rPr lang="en-US" altLang="en-US" sz="2000" dirty="0"/>
              <a:t>HDAC inhibitor</a:t>
            </a:r>
          </a:p>
          <a:p>
            <a:pPr>
              <a:spcAft>
                <a:spcPts val="900"/>
              </a:spcAft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22121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Disease heterogeneity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spcBef>
                <a:spcPts val="1200"/>
              </a:spcBef>
              <a:spcAft>
                <a:spcPts val="1200"/>
              </a:spcAft>
              <a:buFont typeface="Calibri" charset="0"/>
              <a:buAutoNum type="arabicPeriod"/>
            </a:pPr>
            <a:r>
              <a:rPr lang="en-US" altLang="en-US" dirty="0">
                <a:latin typeface="Arial" charset="0"/>
              </a:rPr>
              <a:t>Biochemical relapse does not always warrant start of  a new therapy</a:t>
            </a:r>
          </a:p>
          <a:p>
            <a:pPr marL="385763" indent="-385763">
              <a:spcBef>
                <a:spcPts val="1200"/>
              </a:spcBef>
              <a:spcAft>
                <a:spcPts val="1200"/>
              </a:spcAft>
              <a:buFont typeface="Calibri" charset="0"/>
              <a:buAutoNum type="arabicPeriod"/>
            </a:pPr>
            <a:r>
              <a:rPr lang="en-US" altLang="en-US" dirty="0">
                <a:latin typeface="Arial" charset="0"/>
              </a:rPr>
              <a:t>Disease can evolve into high risk disease at time of relapse</a:t>
            </a:r>
          </a:p>
          <a:p>
            <a:pPr marL="385763" indent="-385763">
              <a:spcBef>
                <a:spcPts val="1200"/>
              </a:spcBef>
              <a:spcAft>
                <a:spcPts val="1200"/>
              </a:spcAft>
              <a:buFont typeface="Calibri" charset="0"/>
              <a:buAutoNum type="arabicPeriod"/>
            </a:pPr>
            <a:r>
              <a:rPr lang="en-US" altLang="en-US" dirty="0">
                <a:latin typeface="Arial" charset="0"/>
              </a:rPr>
              <a:t>Presence of residual toxicity from prior therapies</a:t>
            </a:r>
          </a:p>
          <a:p>
            <a:pPr marL="385763" indent="-385763">
              <a:spcBef>
                <a:spcPts val="1200"/>
              </a:spcBef>
              <a:spcAft>
                <a:spcPts val="1200"/>
              </a:spcAft>
              <a:buFont typeface="Calibri" charset="0"/>
              <a:buAutoNum type="arabicPeriod"/>
            </a:pPr>
            <a:r>
              <a:rPr lang="en-US" altLang="en-US" dirty="0">
                <a:latin typeface="Arial" charset="0"/>
              </a:rPr>
              <a:t>Patient performance status</a:t>
            </a:r>
          </a:p>
          <a:p>
            <a:pPr marL="385763" indent="-385763">
              <a:spcBef>
                <a:spcPts val="1200"/>
              </a:spcBef>
              <a:spcAft>
                <a:spcPts val="1200"/>
              </a:spcAft>
              <a:buFont typeface="Calibri" charset="0"/>
              <a:buAutoNum type="arabicPeriod"/>
            </a:pPr>
            <a:r>
              <a:rPr lang="en-US" altLang="en-US" dirty="0">
                <a:latin typeface="Arial" charset="0"/>
              </a:rPr>
              <a:t>Variation in patient goals/ preferences?</a:t>
            </a:r>
          </a:p>
          <a:p>
            <a:pPr marL="385763" indent="-385763">
              <a:spcBef>
                <a:spcPts val="1200"/>
              </a:spcBef>
              <a:spcAft>
                <a:spcPts val="12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787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General principles</a:t>
            </a:r>
          </a:p>
        </p:txBody>
      </p:sp>
      <p:sp>
        <p:nvSpPr>
          <p:cNvPr id="131074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en-US" dirty="0"/>
              <a:t>Duration of initial response defines biology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en-US" dirty="0"/>
              <a:t>Triplet (two active classes + dex) preferred over doublet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en-US" dirty="0"/>
              <a:t>At least one drug from a non-refractory class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en-US" dirty="0"/>
              <a:t>Consider PS, age and comorbidities when selecting drug/ doses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en-US" dirty="0"/>
              <a:t>Take into account prior toxicities/ residual toxicities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altLang="en-US" dirty="0"/>
              <a:t>Treat to maximum response and maintain on one drug till progression or tolerability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endParaRPr lang="en-US" altLang="en-US" dirty="0"/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endParaRPr lang="en-US" altLang="en-US" dirty="0"/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032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landscape of relapsed MM</a:t>
            </a:r>
          </a:p>
        </p:txBody>
      </p:sp>
      <p:sp>
        <p:nvSpPr>
          <p:cNvPr id="5" name="Oval 4"/>
          <p:cNvSpPr/>
          <p:nvPr/>
        </p:nvSpPr>
        <p:spPr>
          <a:xfrm>
            <a:off x="5017294" y="5429250"/>
            <a:ext cx="21574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First Relapse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81624" y="1643063"/>
            <a:ext cx="1428750" cy="51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VRD / VCD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1624" y="2902744"/>
            <a:ext cx="1428750" cy="51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SCT</a:t>
            </a:r>
          </a:p>
        </p:txBody>
      </p:sp>
      <p:sp>
        <p:nvSpPr>
          <p:cNvPr id="8" name="Rectangle 7"/>
          <p:cNvSpPr/>
          <p:nvPr/>
        </p:nvSpPr>
        <p:spPr>
          <a:xfrm>
            <a:off x="5199458" y="4169570"/>
            <a:ext cx="1793082" cy="51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Len / </a:t>
            </a:r>
            <a:r>
              <a:rPr lang="en-US" b="1" dirty="0" err="1"/>
              <a:t>Btz</a:t>
            </a:r>
            <a:r>
              <a:rPr lang="en-US" b="1" dirty="0"/>
              <a:t> Maintenance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48636" y="1643062"/>
            <a:ext cx="1428750" cy="51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RD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569368" y="1643061"/>
            <a:ext cx="1428750" cy="51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VRD / VCD</a:t>
            </a:r>
          </a:p>
        </p:txBody>
      </p:sp>
      <p:sp>
        <p:nvSpPr>
          <p:cNvPr id="11" name="Bent Arrow 10"/>
          <p:cNvSpPr/>
          <p:nvPr/>
        </p:nvSpPr>
        <p:spPr>
          <a:xfrm rot="10800000">
            <a:off x="7653339" y="2328862"/>
            <a:ext cx="1300161" cy="3871913"/>
          </a:xfrm>
          <a:prstGeom prst="bentArrow">
            <a:avLst>
              <a:gd name="adj1" fmla="val 12912"/>
              <a:gd name="adj2" fmla="val 24661"/>
              <a:gd name="adj3" fmla="val 26099"/>
              <a:gd name="adj4" fmla="val 39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0800000" flipH="1">
            <a:off x="3150989" y="2328863"/>
            <a:ext cx="1266825" cy="3871913"/>
          </a:xfrm>
          <a:prstGeom prst="bentArrow">
            <a:avLst>
              <a:gd name="adj1" fmla="val 12912"/>
              <a:gd name="adj2" fmla="val 24661"/>
              <a:gd name="adj3" fmla="val 26099"/>
              <a:gd name="adj4" fmla="val 39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981701" y="2328861"/>
            <a:ext cx="114299" cy="442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978425" y="3536157"/>
            <a:ext cx="117574" cy="450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981699" y="4822032"/>
            <a:ext cx="157164" cy="469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9627201">
            <a:off x="7952030" y="3617454"/>
            <a:ext cx="17748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  <a:r>
              <a:rPr lang="en-US"/>
              <a:t>or without </a:t>
            </a:r>
          </a:p>
          <a:p>
            <a:pPr algn="ctr"/>
            <a:r>
              <a:rPr lang="en-US" dirty="0"/>
              <a:t>Break</a:t>
            </a:r>
          </a:p>
        </p:txBody>
      </p:sp>
      <p:sp>
        <p:nvSpPr>
          <p:cNvPr id="19" name="TextBox 18"/>
          <p:cNvSpPr txBox="1"/>
          <p:nvPr/>
        </p:nvSpPr>
        <p:spPr>
          <a:xfrm rot="19627201">
            <a:off x="2505796" y="3617455"/>
            <a:ext cx="17748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  <a:r>
              <a:rPr lang="en-US"/>
              <a:t>or without </a:t>
            </a:r>
          </a:p>
          <a:p>
            <a:pPr algn="ctr"/>
            <a:r>
              <a:rPr lang="en-US"/>
              <a:t>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68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/>
              <a:t>Randomized </a:t>
            </a:r>
            <a:r>
              <a:rPr lang="en-US" sz="3400" b="1" smtClean="0"/>
              <a:t>trials </a:t>
            </a:r>
            <a:r>
              <a:rPr lang="en-US" sz="3400" b="1" dirty="0"/>
              <a:t>of </a:t>
            </a:r>
            <a:r>
              <a:rPr lang="en-US" sz="3400" b="1" dirty="0" err="1"/>
              <a:t>Btz-Dex</a:t>
            </a:r>
            <a:r>
              <a:rPr lang="en-US" sz="3400" b="1" dirty="0"/>
              <a:t> combinations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86323"/>
              </p:ext>
            </p:extLst>
          </p:nvPr>
        </p:nvGraphicFramePr>
        <p:xfrm>
          <a:off x="1039091" y="2393904"/>
          <a:ext cx="9171709" cy="286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5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7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5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93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21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1407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258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Trial   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Regimen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Control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&gt;=PR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&gt;=VGPR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&gt;=CR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PFS (months)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9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i="0" dirty="0" smtClean="0"/>
                        <a:t>ENDEAVOR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Cfz</a:t>
                      </a:r>
                      <a:r>
                        <a:rPr lang="en-US" sz="1400" dirty="0"/>
                        <a:t>-Dex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/>
                        <a:t>Btz</a:t>
                      </a:r>
                      <a:r>
                        <a:rPr lang="en-US" sz="1400" dirty="0"/>
                        <a:t>-Dex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/>
                        <a:t>464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smtClean="0"/>
                        <a:t>18.7 (</a:t>
                      </a:r>
                      <a:r>
                        <a:rPr lang="en-US" sz="1400" dirty="0"/>
                        <a:t>vs. 9.4)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9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dirty="0" smtClean="0"/>
                        <a:t>PANORAMA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/>
                        <a:t>Pano</a:t>
                      </a:r>
                      <a:r>
                        <a:rPr lang="en-US" sz="1400" dirty="0"/>
                        <a:t>-</a:t>
                      </a:r>
                      <a:r>
                        <a:rPr lang="en-US" sz="1400" dirty="0" err="1"/>
                        <a:t>Btz</a:t>
                      </a:r>
                      <a:r>
                        <a:rPr lang="en-US" sz="1400" dirty="0"/>
                        <a:t>-Dex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/>
                        <a:t>Btz</a:t>
                      </a:r>
                      <a:r>
                        <a:rPr lang="en-US" sz="1400" dirty="0"/>
                        <a:t>-Dex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387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12 (</a:t>
                      </a:r>
                      <a:r>
                        <a:rPr lang="en-US" sz="1400" dirty="0"/>
                        <a:t>vs. 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9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dirty="0" smtClean="0"/>
                        <a:t>CASTOR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Dara-</a:t>
                      </a:r>
                      <a:r>
                        <a:rPr lang="en-US" sz="1400" dirty="0" err="1"/>
                        <a:t>Btz</a:t>
                      </a:r>
                      <a:r>
                        <a:rPr lang="en-US" sz="1400" dirty="0"/>
                        <a:t>-Dex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Btz</a:t>
                      </a:r>
                      <a:r>
                        <a:rPr lang="en-US" sz="1400" dirty="0"/>
                        <a:t>-Dex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251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NR (</a:t>
                      </a:r>
                      <a:r>
                        <a:rPr lang="en-US" sz="1400" dirty="0"/>
                        <a:t>vs. 7.2)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99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</a:rPr>
                        <a:t>Randomized Phase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/>
                        <a:t>Elo</a:t>
                      </a:r>
                      <a:r>
                        <a:rPr lang="en-US" sz="1400" dirty="0"/>
                        <a:t>-</a:t>
                      </a:r>
                      <a:r>
                        <a:rPr lang="en-US" sz="1400" dirty="0" err="1"/>
                        <a:t>Btz</a:t>
                      </a:r>
                      <a:r>
                        <a:rPr lang="en-US" sz="1400" dirty="0"/>
                        <a:t>-Dex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Btz</a:t>
                      </a:r>
                      <a:r>
                        <a:rPr lang="en-US" sz="1400" dirty="0"/>
                        <a:t>-Dex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9.7 (</a:t>
                      </a:r>
                      <a:r>
                        <a:rPr lang="en-US" sz="1400" dirty="0"/>
                        <a:t>vs. 6.9)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363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/>
              <a:t>Randomized trials of Len-Dex </a:t>
            </a:r>
            <a:r>
              <a:rPr lang="en-US" sz="3400" b="1" dirty="0"/>
              <a:t>combinations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867939"/>
              </p:ext>
            </p:extLst>
          </p:nvPr>
        </p:nvGraphicFramePr>
        <p:xfrm>
          <a:off x="609599" y="2235251"/>
          <a:ext cx="11166763" cy="3009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3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92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8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8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93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88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999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573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Regimen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&gt;=PR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&gt;=VGPR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&gt;=CR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PFS (months)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16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i="0" dirty="0" smtClean="0"/>
                        <a:t>ASPIRE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Cfz</a:t>
                      </a:r>
                      <a:r>
                        <a:rPr lang="en-US" sz="1400" dirty="0"/>
                        <a:t>-Len-Dex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/>
                        <a:t>Len-Dex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/>
                        <a:t>207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/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/>
                        <a:t>26.3         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dirty="0"/>
                        <a:t>vs. 17.6)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1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dirty="0" smtClean="0"/>
                        <a:t>TOURMALINE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/>
                        <a:t>Ixa</a:t>
                      </a:r>
                      <a:r>
                        <a:rPr lang="en-US" sz="1400" dirty="0"/>
                        <a:t>-Len-Dex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Len-Dex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360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20.6          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(</a:t>
                      </a:r>
                      <a:r>
                        <a:rPr lang="en-US" sz="1400" dirty="0"/>
                        <a:t>vs. 14.7)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81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dirty="0" smtClean="0"/>
                        <a:t>POLLUX</a:t>
                      </a:r>
                      <a:endParaRPr lang="en-US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Dara-Len-Dex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Len-Dex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286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NR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dirty="0"/>
                        <a:t>vs. 7.2)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1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</a:rPr>
                        <a:t>ELOQUENT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/>
                        <a:t>Elo</a:t>
                      </a:r>
                      <a:r>
                        <a:rPr lang="en-US" sz="1400" dirty="0"/>
                        <a:t>-Len-Dex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Len-Dex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299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19.4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(vs. 14.9)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946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options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Consider bortezomib, lenalidomide, dex (VRd)</a:t>
            </a:r>
          </a:p>
          <a:p>
            <a:pPr>
              <a:lnSpc>
                <a:spcPct val="150000"/>
              </a:lnSpc>
            </a:pPr>
            <a:r>
              <a:rPr lang="en-US" dirty="0"/>
              <a:t>Repeat induction regimen</a:t>
            </a:r>
          </a:p>
          <a:p>
            <a:pPr>
              <a:lnSpc>
                <a:spcPct val="150000"/>
              </a:lnSpc>
            </a:pPr>
            <a:r>
              <a:rPr lang="en-US" dirty="0"/>
              <a:t>Any of the triplets discussed so far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VCd</a:t>
            </a:r>
            <a:r>
              <a:rPr lang="en-US" dirty="0"/>
              <a:t> is another choice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39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42395" y="1814945"/>
            <a:ext cx="10507209" cy="3422073"/>
            <a:chOff x="842395" y="1814945"/>
            <a:chExt cx="10507209" cy="34220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395" y="1814945"/>
              <a:ext cx="10507209" cy="34220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143125" y="2867984"/>
              <a:ext cx="152141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500" dirty="0" smtClean="0">
                  <a:latin typeface="Calibri" charset="0"/>
                  <a:ea typeface="Calibri" charset="0"/>
                  <a:cs typeface="Calibri" charset="0"/>
                </a:rPr>
                <a:t>(≥PR) %</a:t>
              </a:r>
              <a:endParaRPr lang="en-US" sz="15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drug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288" y="65810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Kumar et al, Leukemia 2017</a:t>
            </a:r>
          </a:p>
        </p:txBody>
      </p:sp>
      <p:sp>
        <p:nvSpPr>
          <p:cNvPr id="5" name="Oval 4"/>
          <p:cNvSpPr/>
          <p:nvPr/>
        </p:nvSpPr>
        <p:spPr>
          <a:xfrm>
            <a:off x="7750768" y="4071111"/>
            <a:ext cx="4253059" cy="816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2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>
          <a:xfrm>
            <a:off x="1508125" y="-6043"/>
            <a:ext cx="9144000" cy="1143000"/>
          </a:xfrm>
        </p:spPr>
        <p:txBody>
          <a:bodyPr/>
          <a:lstStyle/>
          <a:p>
            <a:r>
              <a:rPr lang="en-US" sz="3600" dirty="0"/>
              <a:t>Treating MM is a Marathon, not a Sprint</a:t>
            </a:r>
            <a:endParaRPr lang="en-GB" sz="36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100265" y="1482436"/>
            <a:ext cx="9364684" cy="4227813"/>
            <a:chOff x="765474" y="1365250"/>
            <a:chExt cx="7032753" cy="2506045"/>
          </a:xfrm>
        </p:grpSpPr>
        <p:cxnSp>
          <p:nvCxnSpPr>
            <p:cNvPr id="6" name="Straight Connector 42"/>
            <p:cNvCxnSpPr/>
            <p:nvPr/>
          </p:nvCxnSpPr>
          <p:spPr>
            <a:xfrm>
              <a:off x="2792237" y="1365250"/>
              <a:ext cx="0" cy="2189418"/>
            </a:xfrm>
            <a:prstGeom prst="line">
              <a:avLst/>
            </a:prstGeom>
            <a:ln w="19050">
              <a:solidFill>
                <a:schemeClr val="tx2">
                  <a:alpha val="99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8"/>
            <p:cNvCxnSpPr/>
            <p:nvPr/>
          </p:nvCxnSpPr>
          <p:spPr>
            <a:xfrm>
              <a:off x="6581832" y="1365250"/>
              <a:ext cx="0" cy="2189795"/>
            </a:xfrm>
            <a:prstGeom prst="line">
              <a:avLst/>
            </a:prstGeom>
            <a:ln w="19050">
              <a:solidFill>
                <a:schemeClr val="tx2">
                  <a:alpha val="99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 Diagonal Corner Rectangle 43"/>
            <p:cNvSpPr/>
            <p:nvPr/>
          </p:nvSpPr>
          <p:spPr bwMode="auto">
            <a:xfrm>
              <a:off x="1551739" y="1365251"/>
              <a:ext cx="1201958" cy="312952"/>
            </a:xfrm>
            <a:prstGeom prst="round2DiagRect">
              <a:avLst>
                <a:gd name="adj1" fmla="val 27228"/>
                <a:gd name="adj2" fmla="val 0"/>
              </a:avLst>
            </a:prstGeom>
            <a:solidFill>
              <a:schemeClr val="accent4"/>
            </a:solidFill>
            <a:ln>
              <a:noFill/>
              <a:headEnd type="oval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31200" tIns="31200" rIns="31200" bIns="312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auto">
                <a:spcBef>
                  <a:spcPct val="4000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cs typeface="Arial" charset="0"/>
                </a:rPr>
                <a:t>Asymptomatic</a:t>
              </a:r>
            </a:p>
          </p:txBody>
        </p:sp>
        <p:sp>
          <p:nvSpPr>
            <p:cNvPr id="9" name="Round Diagonal Corner Rectangle 44"/>
            <p:cNvSpPr/>
            <p:nvPr/>
          </p:nvSpPr>
          <p:spPr bwMode="auto">
            <a:xfrm>
              <a:off x="2830779" y="1365251"/>
              <a:ext cx="1537848" cy="312952"/>
            </a:xfrm>
            <a:prstGeom prst="round2DiagRect">
              <a:avLst>
                <a:gd name="adj1" fmla="val 34269"/>
                <a:gd name="adj2" fmla="val 0"/>
              </a:avLst>
            </a:prstGeom>
            <a:solidFill>
              <a:schemeClr val="accent4"/>
            </a:solidFill>
            <a:ln>
              <a:noFill/>
              <a:headEnd type="oval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31200" tIns="31200" rIns="31200" bIns="312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auto">
                <a:spcBef>
                  <a:spcPct val="4000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cs typeface="Arial" charset="0"/>
                </a:rPr>
                <a:t>Symptomatic</a:t>
              </a:r>
            </a:p>
          </p:txBody>
        </p:sp>
        <p:sp>
          <p:nvSpPr>
            <p:cNvPr id="10" name="Round Diagonal Corner Rectangle 45"/>
            <p:cNvSpPr/>
            <p:nvPr/>
          </p:nvSpPr>
          <p:spPr bwMode="auto">
            <a:xfrm>
              <a:off x="4417969" y="1365251"/>
              <a:ext cx="2131561" cy="312952"/>
            </a:xfrm>
            <a:prstGeom prst="round2DiagRect">
              <a:avLst>
                <a:gd name="adj1" fmla="val 34269"/>
                <a:gd name="adj2" fmla="val 0"/>
              </a:avLst>
            </a:prstGeom>
            <a:solidFill>
              <a:schemeClr val="accent4"/>
            </a:solidFill>
            <a:ln>
              <a:noFill/>
              <a:headEnd type="oval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31200" tIns="31200" rIns="31200" bIns="312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auto">
                <a:spcBef>
                  <a:spcPct val="4000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cs typeface="Arial" charset="0"/>
                </a:rPr>
                <a:t>Relapsing</a:t>
              </a:r>
            </a:p>
          </p:txBody>
        </p:sp>
        <p:sp>
          <p:nvSpPr>
            <p:cNvPr id="11" name="Round Diagonal Corner Rectangle 46"/>
            <p:cNvSpPr/>
            <p:nvPr/>
          </p:nvSpPr>
          <p:spPr bwMode="auto">
            <a:xfrm>
              <a:off x="6609890" y="1365251"/>
              <a:ext cx="1188337" cy="312952"/>
            </a:xfrm>
            <a:prstGeom prst="round2DiagRect">
              <a:avLst>
                <a:gd name="adj1" fmla="val 34269"/>
                <a:gd name="adj2" fmla="val 0"/>
              </a:avLst>
            </a:prstGeom>
            <a:solidFill>
              <a:schemeClr val="accent4"/>
            </a:solidFill>
            <a:ln>
              <a:noFill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31200" tIns="31200" rIns="31200" bIns="312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auto">
                <a:spcBef>
                  <a:spcPct val="4000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cs typeface="Arial" charset="0"/>
                </a:rPr>
                <a:t>Refractory</a:t>
              </a:r>
            </a:p>
          </p:txBody>
        </p:sp>
        <p:grpSp>
          <p:nvGrpSpPr>
            <p:cNvPr id="12" name="Group 47"/>
            <p:cNvGrpSpPr/>
            <p:nvPr/>
          </p:nvGrpSpPr>
          <p:grpSpPr>
            <a:xfrm>
              <a:off x="1465943" y="2010288"/>
              <a:ext cx="80951" cy="1142070"/>
              <a:chOff x="1465943" y="2010288"/>
              <a:chExt cx="80951" cy="1142070"/>
            </a:xfrm>
          </p:grpSpPr>
          <p:cxnSp>
            <p:nvCxnSpPr>
              <p:cNvPr id="13" name="Straight Connector 11"/>
              <p:cNvCxnSpPr/>
              <p:nvPr/>
            </p:nvCxnSpPr>
            <p:spPr>
              <a:xfrm>
                <a:off x="1465943" y="2010288"/>
                <a:ext cx="7716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2"/>
              <p:cNvCxnSpPr/>
              <p:nvPr/>
            </p:nvCxnSpPr>
            <p:spPr>
              <a:xfrm>
                <a:off x="1465943" y="2634393"/>
                <a:ext cx="80951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3"/>
              <p:cNvCxnSpPr/>
              <p:nvPr/>
            </p:nvCxnSpPr>
            <p:spPr>
              <a:xfrm>
                <a:off x="1465943" y="3152358"/>
                <a:ext cx="80951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Up Arrow 14"/>
            <p:cNvSpPr/>
            <p:nvPr/>
          </p:nvSpPr>
          <p:spPr>
            <a:xfrm flipH="1">
              <a:off x="3364917" y="2485781"/>
              <a:ext cx="15972" cy="1058495"/>
            </a:xfrm>
            <a:prstGeom prst="upArrow">
              <a:avLst/>
            </a:prstGeom>
            <a:solidFill>
              <a:schemeClr val="accent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Up Arrow 15"/>
            <p:cNvSpPr/>
            <p:nvPr/>
          </p:nvSpPr>
          <p:spPr>
            <a:xfrm>
              <a:off x="6569482" y="2374298"/>
              <a:ext cx="15972" cy="1192439"/>
            </a:xfrm>
            <a:prstGeom prst="upArrow">
              <a:avLst/>
            </a:prstGeom>
            <a:solidFill>
              <a:schemeClr val="accent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" name="Up Arrow 16"/>
            <p:cNvSpPr/>
            <p:nvPr/>
          </p:nvSpPr>
          <p:spPr>
            <a:xfrm flipH="1">
              <a:off x="5106784" y="2823148"/>
              <a:ext cx="15972" cy="731520"/>
            </a:xfrm>
            <a:prstGeom prst="upArrow">
              <a:avLst/>
            </a:prstGeom>
            <a:solidFill>
              <a:schemeClr val="accent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Freeform 22"/>
            <p:cNvSpPr/>
            <p:nvPr/>
          </p:nvSpPr>
          <p:spPr>
            <a:xfrm>
              <a:off x="4200625" y="3387986"/>
              <a:ext cx="120492" cy="146458"/>
            </a:xfrm>
            <a:custGeom>
              <a:avLst/>
              <a:gdLst>
                <a:gd name="connsiteX0" fmla="*/ 81481 w 81481"/>
                <a:gd name="connsiteY0" fmla="*/ 0 h 162963"/>
                <a:gd name="connsiteX1" fmla="*/ 0 w 81481"/>
                <a:gd name="connsiteY1" fmla="*/ 162963 h 16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481" h="162963">
                  <a:moveTo>
                    <a:pt x="81481" y="0"/>
                  </a:moveTo>
                  <a:lnTo>
                    <a:pt x="0" y="162963"/>
                  </a:lnTo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Down Arrow 24"/>
            <p:cNvSpPr/>
            <p:nvPr/>
          </p:nvSpPr>
          <p:spPr>
            <a:xfrm rot="8100000" flipV="1">
              <a:off x="6358424" y="2126684"/>
              <a:ext cx="58371" cy="266180"/>
            </a:xfrm>
            <a:prstGeom prst="downArrow">
              <a:avLst/>
            </a:prstGeom>
            <a:solidFill>
              <a:schemeClr val="accent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Down Arrow 25"/>
            <p:cNvSpPr/>
            <p:nvPr/>
          </p:nvSpPr>
          <p:spPr>
            <a:xfrm rot="8100000" flipV="1">
              <a:off x="4873443" y="2567247"/>
              <a:ext cx="58371" cy="266180"/>
            </a:xfrm>
            <a:prstGeom prst="downArrow">
              <a:avLst/>
            </a:prstGeom>
            <a:solidFill>
              <a:schemeClr val="accent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Down Arrow 26"/>
            <p:cNvSpPr/>
            <p:nvPr/>
          </p:nvSpPr>
          <p:spPr>
            <a:xfrm rot="8100000" flipV="1">
              <a:off x="3089159" y="2285612"/>
              <a:ext cx="58237" cy="268002"/>
            </a:xfrm>
            <a:prstGeom prst="downArrow">
              <a:avLst/>
            </a:prstGeom>
            <a:solidFill>
              <a:schemeClr val="accent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TextBox 32"/>
            <p:cNvSpPr txBox="1"/>
            <p:nvPr/>
          </p:nvSpPr>
          <p:spPr>
            <a:xfrm>
              <a:off x="4267401" y="2344436"/>
              <a:ext cx="1597257" cy="183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1</a:t>
              </a:r>
              <a:r>
                <a:rPr lang="en-GB" sz="1200" b="1" baseline="30000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st</a:t>
              </a:r>
              <a:r>
                <a:rPr lang="en-GB" sz="1200" b="1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 RELAPSE</a:t>
              </a:r>
            </a:p>
          </p:txBody>
        </p:sp>
        <p:sp>
          <p:nvSpPr>
            <p:cNvPr id="24" name="TextBox 33"/>
            <p:cNvSpPr txBox="1"/>
            <p:nvPr/>
          </p:nvSpPr>
          <p:spPr>
            <a:xfrm>
              <a:off x="3828025" y="2982188"/>
              <a:ext cx="991101" cy="306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Plateau remission</a:t>
              </a:r>
            </a:p>
          </p:txBody>
        </p:sp>
        <p:sp>
          <p:nvSpPr>
            <p:cNvPr id="25" name="TextBox 34"/>
            <p:cNvSpPr txBox="1"/>
            <p:nvPr/>
          </p:nvSpPr>
          <p:spPr>
            <a:xfrm>
              <a:off x="1609585" y="2565188"/>
              <a:ext cx="1129099" cy="38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 err="1" smtClean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Smoldering</a:t>
              </a:r>
              <a:r>
                <a:rPr lang="en-GB" sz="1200" b="1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/>
              </a:r>
              <a:br>
                <a:rPr lang="en-GB" sz="1200" b="1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</a:br>
              <a:r>
                <a:rPr lang="en-GB" sz="1200" b="1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myeloma</a:t>
              </a:r>
              <a:br>
                <a:rPr lang="en-GB" sz="1200" b="1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</a:br>
              <a:r>
                <a:rPr lang="en-GB" sz="1200" b="1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or MGUS</a:t>
              </a:r>
            </a:p>
          </p:txBody>
        </p:sp>
        <p:sp>
          <p:nvSpPr>
            <p:cNvPr id="26" name="TextBox 35"/>
            <p:cNvSpPr txBox="1"/>
            <p:nvPr/>
          </p:nvSpPr>
          <p:spPr>
            <a:xfrm>
              <a:off x="2581568" y="3626435"/>
              <a:ext cx="1597256" cy="244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First line</a:t>
              </a:r>
            </a:p>
          </p:txBody>
        </p:sp>
        <p:sp>
          <p:nvSpPr>
            <p:cNvPr id="27" name="TextBox 36"/>
            <p:cNvSpPr txBox="1"/>
            <p:nvPr/>
          </p:nvSpPr>
          <p:spPr>
            <a:xfrm>
              <a:off x="4325163" y="3626432"/>
              <a:ext cx="1597256" cy="244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Second line</a:t>
              </a:r>
            </a:p>
          </p:txBody>
        </p:sp>
        <p:sp>
          <p:nvSpPr>
            <p:cNvPr id="28" name="TextBox 37"/>
            <p:cNvSpPr txBox="1"/>
            <p:nvPr/>
          </p:nvSpPr>
          <p:spPr>
            <a:xfrm>
              <a:off x="5764376" y="3626432"/>
              <a:ext cx="1597256" cy="244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Third line</a:t>
              </a:r>
            </a:p>
          </p:txBody>
        </p:sp>
        <p:sp>
          <p:nvSpPr>
            <p:cNvPr id="29" name="TextBox 38"/>
            <p:cNvSpPr txBox="1"/>
            <p:nvPr/>
          </p:nvSpPr>
          <p:spPr>
            <a:xfrm>
              <a:off x="892445" y="1871365"/>
              <a:ext cx="585661" cy="244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100</a:t>
              </a:r>
            </a:p>
          </p:txBody>
        </p:sp>
        <p:sp>
          <p:nvSpPr>
            <p:cNvPr id="30" name="TextBox 39"/>
            <p:cNvSpPr txBox="1"/>
            <p:nvPr/>
          </p:nvSpPr>
          <p:spPr>
            <a:xfrm>
              <a:off x="892445" y="2483552"/>
              <a:ext cx="585661" cy="244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50</a:t>
              </a:r>
            </a:p>
          </p:txBody>
        </p:sp>
        <p:sp>
          <p:nvSpPr>
            <p:cNvPr id="31" name="TextBox 40"/>
            <p:cNvSpPr txBox="1"/>
            <p:nvPr/>
          </p:nvSpPr>
          <p:spPr>
            <a:xfrm>
              <a:off x="892445" y="2999554"/>
              <a:ext cx="585661" cy="244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20</a:t>
              </a:r>
            </a:p>
          </p:txBody>
        </p:sp>
        <p:sp>
          <p:nvSpPr>
            <p:cNvPr id="32" name="TextBox 41"/>
            <p:cNvSpPr txBox="1"/>
            <p:nvPr/>
          </p:nvSpPr>
          <p:spPr>
            <a:xfrm rot="16200000">
              <a:off x="151787" y="2649184"/>
              <a:ext cx="1537599" cy="31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M-protein</a:t>
              </a:r>
              <a:r>
                <a:rPr lang="en-GB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 level (g/L)</a:t>
              </a:r>
            </a:p>
          </p:txBody>
        </p:sp>
        <p:sp>
          <p:nvSpPr>
            <p:cNvPr id="33" name="Freeform 19"/>
            <p:cNvSpPr/>
            <p:nvPr/>
          </p:nvSpPr>
          <p:spPr>
            <a:xfrm>
              <a:off x="5525886" y="2956752"/>
              <a:ext cx="113798" cy="146458"/>
            </a:xfrm>
            <a:custGeom>
              <a:avLst/>
              <a:gdLst>
                <a:gd name="connsiteX0" fmla="*/ 76954 w 76954"/>
                <a:gd name="connsiteY0" fmla="*/ 0 h 162963"/>
                <a:gd name="connsiteX1" fmla="*/ 0 w 76954"/>
                <a:gd name="connsiteY1" fmla="*/ 162963 h 16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54" h="162963">
                  <a:moveTo>
                    <a:pt x="76954" y="0"/>
                  </a:moveTo>
                  <a:lnTo>
                    <a:pt x="0" y="162963"/>
                  </a:lnTo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" name="TextBox 30"/>
            <p:cNvSpPr txBox="1"/>
            <p:nvPr/>
          </p:nvSpPr>
          <p:spPr>
            <a:xfrm>
              <a:off x="5624109" y="1917568"/>
              <a:ext cx="1597255" cy="183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2</a:t>
              </a:r>
              <a:r>
                <a:rPr lang="en-GB" sz="1200" b="1" baseline="30000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nd</a:t>
              </a:r>
              <a:r>
                <a:rPr lang="en-GB" sz="1200" b="1" dirty="0">
                  <a:solidFill>
                    <a:srgbClr val="FFFFFF"/>
                  </a:solidFill>
                  <a:latin typeface="Arial"/>
                  <a:ea typeface="ＭＳ Ｐゴシック" pitchFamily="50" charset="-128"/>
                  <a:cs typeface="+mn-cs"/>
                </a:rPr>
                <a:t> RELAPSE</a:t>
              </a:r>
            </a:p>
          </p:txBody>
        </p:sp>
        <p:sp>
          <p:nvSpPr>
            <p:cNvPr id="35" name="Freeform 49"/>
            <p:cNvSpPr/>
            <p:nvPr/>
          </p:nvSpPr>
          <p:spPr>
            <a:xfrm>
              <a:off x="1543050" y="2400301"/>
              <a:ext cx="2709863" cy="1066799"/>
            </a:xfrm>
            <a:custGeom>
              <a:avLst/>
              <a:gdLst>
                <a:gd name="connsiteX0" fmla="*/ 0 w 2709863"/>
                <a:gd name="connsiteY0" fmla="*/ 757237 h 1071562"/>
                <a:gd name="connsiteX1" fmla="*/ 1247775 w 2709863"/>
                <a:gd name="connsiteY1" fmla="*/ 757237 h 1071562"/>
                <a:gd name="connsiteX2" fmla="*/ 1838325 w 2709863"/>
                <a:gd name="connsiteY2" fmla="*/ 0 h 1071562"/>
                <a:gd name="connsiteX3" fmla="*/ 2457450 w 2709863"/>
                <a:gd name="connsiteY3" fmla="*/ 1071562 h 1071562"/>
                <a:gd name="connsiteX4" fmla="*/ 2709863 w 2709863"/>
                <a:gd name="connsiteY4" fmla="*/ 1071562 h 1071562"/>
                <a:gd name="connsiteX0" fmla="*/ 0 w 2709863"/>
                <a:gd name="connsiteY0" fmla="*/ 752474 h 1066799"/>
                <a:gd name="connsiteX1" fmla="*/ 1247775 w 2709863"/>
                <a:gd name="connsiteY1" fmla="*/ 752474 h 1066799"/>
                <a:gd name="connsiteX2" fmla="*/ 1833562 w 2709863"/>
                <a:gd name="connsiteY2" fmla="*/ 0 h 1066799"/>
                <a:gd name="connsiteX3" fmla="*/ 2457450 w 2709863"/>
                <a:gd name="connsiteY3" fmla="*/ 1066799 h 1066799"/>
                <a:gd name="connsiteX4" fmla="*/ 2709863 w 2709863"/>
                <a:gd name="connsiteY4" fmla="*/ 1066799 h 106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863" h="1066799">
                  <a:moveTo>
                    <a:pt x="0" y="752474"/>
                  </a:moveTo>
                  <a:lnTo>
                    <a:pt x="1247775" y="752474"/>
                  </a:lnTo>
                  <a:lnTo>
                    <a:pt x="1833562" y="0"/>
                  </a:lnTo>
                  <a:lnTo>
                    <a:pt x="2457450" y="1066799"/>
                  </a:lnTo>
                  <a:lnTo>
                    <a:pt x="2709863" y="1066799"/>
                  </a:lnTo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" name="Freeform 56"/>
            <p:cNvSpPr/>
            <p:nvPr/>
          </p:nvSpPr>
          <p:spPr>
            <a:xfrm>
              <a:off x="4268984" y="3387986"/>
              <a:ext cx="120492" cy="146458"/>
            </a:xfrm>
            <a:custGeom>
              <a:avLst/>
              <a:gdLst>
                <a:gd name="connsiteX0" fmla="*/ 81481 w 81481"/>
                <a:gd name="connsiteY0" fmla="*/ 0 h 162963"/>
                <a:gd name="connsiteX1" fmla="*/ 0 w 81481"/>
                <a:gd name="connsiteY1" fmla="*/ 162963 h 16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481" h="162963">
                  <a:moveTo>
                    <a:pt x="81481" y="0"/>
                  </a:moveTo>
                  <a:lnTo>
                    <a:pt x="0" y="162963"/>
                  </a:lnTo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" name="Freeform 60"/>
            <p:cNvSpPr/>
            <p:nvPr/>
          </p:nvSpPr>
          <p:spPr>
            <a:xfrm>
              <a:off x="4332389" y="2736683"/>
              <a:ext cx="1249261" cy="730417"/>
            </a:xfrm>
            <a:custGeom>
              <a:avLst/>
              <a:gdLst>
                <a:gd name="connsiteX0" fmla="*/ 0 w 1243012"/>
                <a:gd name="connsiteY0" fmla="*/ 723900 h 723900"/>
                <a:gd name="connsiteX1" fmla="*/ 266700 w 1243012"/>
                <a:gd name="connsiteY1" fmla="*/ 723900 h 723900"/>
                <a:gd name="connsiteX2" fmla="*/ 776287 w 1243012"/>
                <a:gd name="connsiteY2" fmla="*/ 0 h 723900"/>
                <a:gd name="connsiteX3" fmla="*/ 990600 w 1243012"/>
                <a:gd name="connsiteY3" fmla="*/ 290513 h 723900"/>
                <a:gd name="connsiteX4" fmla="*/ 1243012 w 1243012"/>
                <a:gd name="connsiteY4" fmla="*/ 290513 h 723900"/>
                <a:gd name="connsiteX5" fmla="*/ 1243012 w 1243012"/>
                <a:gd name="connsiteY5" fmla="*/ 28575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012" h="723900">
                  <a:moveTo>
                    <a:pt x="0" y="723900"/>
                  </a:moveTo>
                  <a:lnTo>
                    <a:pt x="266700" y="723900"/>
                  </a:lnTo>
                  <a:lnTo>
                    <a:pt x="776287" y="0"/>
                  </a:lnTo>
                  <a:lnTo>
                    <a:pt x="990600" y="290513"/>
                  </a:lnTo>
                  <a:lnTo>
                    <a:pt x="1243012" y="290513"/>
                  </a:lnTo>
                  <a:lnTo>
                    <a:pt x="1243012" y="285750"/>
                  </a:lnTo>
                </a:path>
              </a:pathLst>
            </a:custGeom>
            <a:noFill/>
            <a:ln w="19050" cap="sq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" name="Freeform 61"/>
            <p:cNvSpPr/>
            <p:nvPr/>
          </p:nvSpPr>
          <p:spPr>
            <a:xfrm>
              <a:off x="5592602" y="2956752"/>
              <a:ext cx="113798" cy="146458"/>
            </a:xfrm>
            <a:custGeom>
              <a:avLst/>
              <a:gdLst>
                <a:gd name="connsiteX0" fmla="*/ 76954 w 76954"/>
                <a:gd name="connsiteY0" fmla="*/ 0 h 162963"/>
                <a:gd name="connsiteX1" fmla="*/ 0 w 76954"/>
                <a:gd name="connsiteY1" fmla="*/ 162963 h 16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54" h="162963">
                  <a:moveTo>
                    <a:pt x="76954" y="0"/>
                  </a:moveTo>
                  <a:lnTo>
                    <a:pt x="0" y="162963"/>
                  </a:lnTo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" name="Freeform 62"/>
            <p:cNvSpPr/>
            <p:nvPr/>
          </p:nvSpPr>
          <p:spPr>
            <a:xfrm>
              <a:off x="5648325" y="1866901"/>
              <a:ext cx="1709738" cy="1162050"/>
            </a:xfrm>
            <a:custGeom>
              <a:avLst/>
              <a:gdLst>
                <a:gd name="connsiteX0" fmla="*/ 0 w 1709738"/>
                <a:gd name="connsiteY0" fmla="*/ 1162050 h 1162050"/>
                <a:gd name="connsiteX1" fmla="*/ 257175 w 1709738"/>
                <a:gd name="connsiteY1" fmla="*/ 1162050 h 1162050"/>
                <a:gd name="connsiteX2" fmla="*/ 933450 w 1709738"/>
                <a:gd name="connsiteY2" fmla="*/ 423862 h 1162050"/>
                <a:gd name="connsiteX3" fmla="*/ 1100138 w 1709738"/>
                <a:gd name="connsiteY3" fmla="*/ 719137 h 1162050"/>
                <a:gd name="connsiteX4" fmla="*/ 1709738 w 1709738"/>
                <a:gd name="connsiteY4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738" h="1162050">
                  <a:moveTo>
                    <a:pt x="0" y="1162050"/>
                  </a:moveTo>
                  <a:lnTo>
                    <a:pt x="257175" y="1162050"/>
                  </a:lnTo>
                  <a:lnTo>
                    <a:pt x="933450" y="423862"/>
                  </a:lnTo>
                  <a:lnTo>
                    <a:pt x="1100138" y="719137"/>
                  </a:lnTo>
                  <a:lnTo>
                    <a:pt x="1709738" y="0"/>
                  </a:lnTo>
                </a:path>
              </a:pathLst>
            </a:custGeom>
            <a:noFill/>
            <a:ln w="19050" cap="sq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40" name="Straight Arrow Connector 10"/>
            <p:cNvCxnSpPr/>
            <p:nvPr/>
          </p:nvCxnSpPr>
          <p:spPr>
            <a:xfrm>
              <a:off x="1538050" y="3560005"/>
              <a:ext cx="6234445" cy="0"/>
            </a:xfrm>
            <a:prstGeom prst="straightConnector1">
              <a:avLst/>
            </a:prstGeom>
            <a:ln w="19050" cap="sq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9"/>
            <p:cNvCxnSpPr/>
            <p:nvPr/>
          </p:nvCxnSpPr>
          <p:spPr>
            <a:xfrm>
              <a:off x="1537450" y="2008549"/>
              <a:ext cx="0" cy="1553153"/>
            </a:xfrm>
            <a:prstGeom prst="line">
              <a:avLst/>
            </a:prstGeom>
            <a:ln w="190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"/>
          <p:cNvSpPr txBox="1">
            <a:spLocks/>
          </p:cNvSpPr>
          <p:nvPr/>
        </p:nvSpPr>
        <p:spPr>
          <a:xfrm>
            <a:off x="366519" y="6391167"/>
            <a:ext cx="6082574" cy="2880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GB" sz="1400" kern="0" dirty="0" smtClean="0">
                <a:solidFill>
                  <a:srgbClr val="FFFF00"/>
                </a:solidFill>
                <a:latin typeface="Arial"/>
              </a:rPr>
              <a:t>Adapted from </a:t>
            </a:r>
            <a:r>
              <a:rPr lang="en-GB" sz="1400" kern="0" dirty="0" err="1" smtClean="0">
                <a:solidFill>
                  <a:srgbClr val="FFFF00"/>
                </a:solidFill>
                <a:latin typeface="Arial"/>
              </a:rPr>
              <a:t>Borrello</a:t>
            </a:r>
            <a:r>
              <a:rPr lang="en-GB" sz="1400" kern="0" dirty="0" smtClean="0">
                <a:solidFill>
                  <a:srgbClr val="FFFF00"/>
                </a:solidFill>
                <a:latin typeface="Arial"/>
              </a:rPr>
              <a:t> I. et al. </a:t>
            </a:r>
            <a:r>
              <a:rPr lang="en-GB" sz="1400" i="1" kern="0" dirty="0" err="1" smtClean="0">
                <a:solidFill>
                  <a:srgbClr val="FFFF00"/>
                </a:solidFill>
                <a:latin typeface="Arial"/>
              </a:rPr>
              <a:t>Leuk</a:t>
            </a:r>
            <a:r>
              <a:rPr lang="en-GB" sz="1400" i="1" kern="0" dirty="0" smtClean="0">
                <a:solidFill>
                  <a:srgbClr val="FFFF00"/>
                </a:solidFill>
                <a:latin typeface="Arial"/>
              </a:rPr>
              <a:t> Res. </a:t>
            </a:r>
            <a:r>
              <a:rPr lang="en-GB" sz="1400" kern="0" dirty="0" smtClean="0">
                <a:solidFill>
                  <a:srgbClr val="FFFF00"/>
                </a:solidFill>
                <a:latin typeface="Arial"/>
              </a:rPr>
              <a:t>2012;36 </a:t>
            </a:r>
            <a:r>
              <a:rPr lang="en-GB" sz="1400" kern="0" dirty="0" err="1" smtClean="0">
                <a:solidFill>
                  <a:srgbClr val="FFFF00"/>
                </a:solidFill>
                <a:latin typeface="Arial"/>
              </a:rPr>
              <a:t>Suppl</a:t>
            </a:r>
            <a:r>
              <a:rPr lang="en-GB" sz="1400" kern="0" dirty="0" smtClean="0">
                <a:solidFill>
                  <a:srgbClr val="FFFF00"/>
                </a:solidFill>
                <a:latin typeface="Arial"/>
              </a:rPr>
              <a:t> 1:S3–12</a:t>
            </a:r>
            <a:r>
              <a:rPr lang="en-GB" sz="1400" kern="0" dirty="0" smtClean="0">
                <a:solidFill>
                  <a:srgbClr val="FFFFFF"/>
                </a:solidFill>
                <a:latin typeface="Arial"/>
              </a:rPr>
              <a:t>.</a:t>
            </a:r>
            <a:endParaRPr lang="en-GB" sz="1400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882459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471396" y="1524001"/>
            <a:ext cx="5949695" cy="5136453"/>
            <a:chOff x="374696" y="1704703"/>
            <a:chExt cx="5249208" cy="5136453"/>
          </a:xfrm>
        </p:grpSpPr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374696" y="1704703"/>
            <a:ext cx="5249208" cy="25097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2145016161"/>
                </p:ext>
              </p:extLst>
            </p:nvPr>
          </p:nvGraphicFramePr>
          <p:xfrm>
            <a:off x="374696" y="4214491"/>
            <a:ext cx="5249208" cy="26266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1857835" y="2468192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Dara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4989" y="1864321"/>
              <a:ext cx="407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OS</a:t>
              </a:r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drug class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0" y="65810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Kumar et al, ASH 2016</a:t>
            </a:r>
          </a:p>
        </p:txBody>
      </p:sp>
    </p:spTree>
    <p:extLst>
      <p:ext uri="{BB962C8B-B14F-4D97-AF65-F5344CB8AC3E}">
        <p14:creationId xmlns:p14="http://schemas.microsoft.com/office/powerpoint/2010/main" val="2244987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Transplant for relapse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31710" b="35364"/>
          <a:stretch/>
        </p:blipFill>
        <p:spPr>
          <a:xfrm>
            <a:off x="1557338" y="1985884"/>
            <a:ext cx="4305247" cy="32430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836" y="6433251"/>
            <a:ext cx="64213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>
                <a:latin typeface="Calibri" charset="0"/>
                <a:ea typeface="Calibri" charset="0"/>
                <a:cs typeface="Calibri" charset="0"/>
              </a:rPr>
              <a:t>Cancer. 2012 Mar 15; 118(6): 1585–1592; </a:t>
            </a: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Cook et al, 15 (8), July 2014, 874–885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27"/>
          <a:stretch/>
        </p:blipFill>
        <p:spPr>
          <a:xfrm>
            <a:off x="6096001" y="1860103"/>
            <a:ext cx="5209308" cy="3368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4019" y="548947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Delayed SCT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1641" y="548947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Salvage SCT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59478" y="3117546"/>
            <a:ext cx="252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Percent survival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61466" y="1583104"/>
            <a:ext cx="2528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Progression-free survival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3464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3231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Multiple genetically distinct subclones are present at diagnosis</a:t>
            </a:r>
            <a:r>
              <a:rPr lang="en-US" sz="3200" baseline="30000" dirty="0"/>
              <a:t>1-4</a:t>
            </a:r>
            <a:endParaRPr lang="en-GB" sz="32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10" y="1285548"/>
            <a:ext cx="10377054" cy="4438651"/>
          </a:xfrm>
        </p:spPr>
        <p:txBody>
          <a:bodyPr/>
          <a:lstStyle/>
          <a:p>
            <a:r>
              <a:rPr lang="en-GB" sz="1800" dirty="0"/>
              <a:t>These evolve over time due to selective pressures from treatment and factors in the microenvironment</a:t>
            </a:r>
            <a:r>
              <a:rPr lang="en-GB" sz="1800" baseline="30000" dirty="0"/>
              <a:t>1,4</a:t>
            </a:r>
          </a:p>
          <a:p>
            <a:r>
              <a:rPr lang="en-GB" sz="1800" dirty="0"/>
              <a:t>This clonal evolution can result in disease progression and treatment resistance</a:t>
            </a:r>
            <a:r>
              <a:rPr lang="en-GB" sz="1800" baseline="30000" dirty="0"/>
              <a:t>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t="9887" r="7051" b="15752"/>
          <a:stretch/>
        </p:blipFill>
        <p:spPr>
          <a:xfrm>
            <a:off x="2584840" y="2401258"/>
            <a:ext cx="6476033" cy="3599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921634" y="5944916"/>
            <a:ext cx="5020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dirty="0">
                <a:solidFill>
                  <a:srgbClr val="FFFF00"/>
                </a:solidFill>
              </a:rPr>
              <a:t>1. Bahlis N et al. </a:t>
            </a:r>
            <a:r>
              <a:rPr lang="en-GB" sz="900" b="1" i="1" dirty="0">
                <a:solidFill>
                  <a:srgbClr val="FFFF00"/>
                </a:solidFill>
              </a:rPr>
              <a:t>Blood</a:t>
            </a:r>
            <a:r>
              <a:rPr lang="en-GB" sz="900" b="1" dirty="0">
                <a:solidFill>
                  <a:srgbClr val="FFFF00"/>
                </a:solidFill>
              </a:rPr>
              <a:t> 2012;120:927–28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dirty="0">
                <a:solidFill>
                  <a:srgbClr val="FFFF00"/>
                </a:solidFill>
              </a:rPr>
              <a:t>2. Keats JJ et al. </a:t>
            </a:r>
            <a:r>
              <a:rPr lang="en-GB" sz="900" b="1" i="1" dirty="0">
                <a:solidFill>
                  <a:srgbClr val="FFFF00"/>
                </a:solidFill>
              </a:rPr>
              <a:t>Blood</a:t>
            </a:r>
            <a:r>
              <a:rPr lang="en-GB" sz="900" b="1" dirty="0">
                <a:solidFill>
                  <a:srgbClr val="FFFF00"/>
                </a:solidFill>
              </a:rPr>
              <a:t> 2012;120:1067–76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dirty="0">
                <a:solidFill>
                  <a:srgbClr val="FFFF00"/>
                </a:solidFill>
              </a:rPr>
              <a:t>3. Bianchi G, Ghobrial IM. </a:t>
            </a:r>
            <a:r>
              <a:rPr lang="en-GB" sz="900" b="1" i="1" dirty="0">
                <a:solidFill>
                  <a:srgbClr val="FFFF00"/>
                </a:solidFill>
              </a:rPr>
              <a:t>Curr Cancer Ther Rev</a:t>
            </a:r>
            <a:r>
              <a:rPr lang="en-GB" sz="900" b="1" dirty="0">
                <a:solidFill>
                  <a:srgbClr val="FFFF00"/>
                </a:solidFill>
              </a:rPr>
              <a:t> 2014;10:70–9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dirty="0">
                <a:solidFill>
                  <a:srgbClr val="FFFF00"/>
                </a:solidFill>
              </a:rPr>
              <a:t>4. </a:t>
            </a:r>
            <a:r>
              <a:rPr lang="en-GB" sz="900" b="1" dirty="0" err="1">
                <a:solidFill>
                  <a:srgbClr val="FFFF00"/>
                </a:solidFill>
              </a:rPr>
              <a:t>Bolli</a:t>
            </a:r>
            <a:r>
              <a:rPr lang="en-GB" sz="900" b="1" dirty="0">
                <a:solidFill>
                  <a:srgbClr val="FFFF00"/>
                </a:solidFill>
              </a:rPr>
              <a:t> N et al. </a:t>
            </a:r>
            <a:r>
              <a:rPr lang="en-GB" sz="900" b="1" i="1" dirty="0">
                <a:solidFill>
                  <a:srgbClr val="FFFF00"/>
                </a:solidFill>
              </a:rPr>
              <a:t>Nat Commun </a:t>
            </a:r>
            <a:r>
              <a:rPr lang="en-GB" sz="900" b="1" dirty="0">
                <a:solidFill>
                  <a:srgbClr val="FFFF00"/>
                </a:solidFill>
              </a:rPr>
              <a:t>2014;5:2997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dirty="0">
                <a:solidFill>
                  <a:srgbClr val="FFFF00"/>
                </a:solidFill>
              </a:rPr>
              <a:t>5. </a:t>
            </a:r>
            <a:r>
              <a:rPr lang="en-GB" sz="900" b="1" dirty="0" err="1">
                <a:solidFill>
                  <a:srgbClr val="FFFF00"/>
                </a:solidFill>
              </a:rPr>
              <a:t>Brioli</a:t>
            </a:r>
            <a:r>
              <a:rPr lang="en-GB" sz="900" b="1" dirty="0">
                <a:solidFill>
                  <a:srgbClr val="FFFF00"/>
                </a:solidFill>
              </a:rPr>
              <a:t> A et al. </a:t>
            </a:r>
            <a:r>
              <a:rPr lang="en-GB" sz="900" b="1" i="1" dirty="0">
                <a:solidFill>
                  <a:srgbClr val="FFFF00"/>
                </a:solidFill>
              </a:rPr>
              <a:t>Br J Haematol </a:t>
            </a:r>
            <a:r>
              <a:rPr lang="en-GB" sz="900" b="1" dirty="0">
                <a:solidFill>
                  <a:srgbClr val="FFFF00"/>
                </a:solidFill>
              </a:rPr>
              <a:t>2014;165:441–54</a:t>
            </a:r>
            <a:r>
              <a:rPr lang="en-GB" sz="900" b="1" dirty="0" smtClean="0">
                <a:solidFill>
                  <a:srgbClr val="FFFF00"/>
                </a:solidFill>
              </a:rPr>
              <a:t>.</a:t>
            </a:r>
            <a:endParaRPr lang="en-GB" sz="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7662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524000" y="0"/>
            <a:ext cx="9144000" cy="11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>
              <a:defRPr/>
            </a:pPr>
            <a:r>
              <a:rPr kumimoji="1" lang="en-GB" altLang="it-IT" sz="3200" b="1" dirty="0">
                <a:solidFill>
                  <a:srgbClr val="FFFF00"/>
                </a:solidFill>
                <a:latin typeface="Arial" panose="020B0604020202020204" pitchFamily="34" charset="0"/>
              </a:rPr>
              <a:t>Multimodality targeting of MM in</a:t>
            </a:r>
          </a:p>
          <a:p>
            <a:pPr algn="ctr">
              <a:defRPr/>
            </a:pPr>
            <a:r>
              <a:rPr kumimoji="1" lang="en-GB" altLang="it-IT" sz="3200" b="1" dirty="0">
                <a:solidFill>
                  <a:srgbClr val="FFFF00"/>
                </a:solidFill>
                <a:latin typeface="Arial" panose="020B0604020202020204" pitchFamily="34" charset="0"/>
              </a:rPr>
              <a:t>the context of the BM microenvironment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6" y="1219294"/>
            <a:ext cx="6386946" cy="532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22414" y="6623548"/>
            <a:ext cx="7016998" cy="23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r">
              <a:defRPr/>
            </a:pPr>
            <a:r>
              <a:rPr kumimoji="1" lang="en-GB" altLang="it-IT" sz="1200" b="1" dirty="0">
                <a:solidFill>
                  <a:srgbClr val="FFFF00"/>
                </a:solidFill>
                <a:latin typeface="Arial" panose="020B0604020202020204" pitchFamily="34" charset="0"/>
              </a:rPr>
              <a:t>G. Bianchi, PG. Richardson and KC. Anderson, </a:t>
            </a:r>
            <a:r>
              <a:rPr kumimoji="1" lang="en-GB" altLang="it-IT" sz="1200" b="1" i="1" dirty="0">
                <a:solidFill>
                  <a:srgbClr val="FFFF00"/>
                </a:solidFill>
                <a:latin typeface="Arial" panose="020B0604020202020204" pitchFamily="34" charset="0"/>
              </a:rPr>
              <a:t>Blood</a:t>
            </a:r>
            <a:r>
              <a:rPr kumimoji="1" lang="en-GB" altLang="it-IT" sz="1200" b="1" dirty="0">
                <a:solidFill>
                  <a:srgbClr val="FFFF00"/>
                </a:solidFill>
                <a:latin typeface="Arial" panose="020B0604020202020204" pitchFamily="34" charset="0"/>
              </a:rPr>
              <a:t> 2015; 126:300-310.</a:t>
            </a:r>
          </a:p>
        </p:txBody>
      </p:sp>
    </p:spTree>
    <p:extLst>
      <p:ext uri="{BB962C8B-B14F-4D97-AF65-F5344CB8AC3E}">
        <p14:creationId xmlns:p14="http://schemas.microsoft.com/office/powerpoint/2010/main" val="37609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703513" y="117464"/>
            <a:ext cx="8772669" cy="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2800" kern="0" dirty="0">
                <a:solidFill>
                  <a:srgbClr val="FFFF00"/>
                </a:solidFill>
                <a:latin typeface="Arial"/>
              </a:rPr>
              <a:t>Multiple Options are now available to treat in NDMM and RR MM…</a:t>
            </a:r>
          </a:p>
        </p:txBody>
      </p:sp>
      <p:sp>
        <p:nvSpPr>
          <p:cNvPr id="4" name="Down Arrow 7"/>
          <p:cNvSpPr/>
          <p:nvPr/>
        </p:nvSpPr>
        <p:spPr>
          <a:xfrm>
            <a:off x="8940101" y="2918379"/>
            <a:ext cx="679938" cy="2332559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0000"/>
                </a:solidFill>
                <a:latin typeface="Arial"/>
              </a:rPr>
              <a:t>?</a:t>
            </a:r>
          </a:p>
        </p:txBody>
      </p:sp>
      <p:sp>
        <p:nvSpPr>
          <p:cNvPr id="5" name="Hexagon 18"/>
          <p:cNvSpPr/>
          <p:nvPr/>
        </p:nvSpPr>
        <p:spPr>
          <a:xfrm rot="5400000">
            <a:off x="3442739" y="1639599"/>
            <a:ext cx="1015324" cy="901897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Rectangle 19"/>
          <p:cNvSpPr/>
          <p:nvPr/>
        </p:nvSpPr>
        <p:spPr>
          <a:xfrm>
            <a:off x="3505409" y="1963961"/>
            <a:ext cx="889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FFFFFF"/>
                </a:solidFill>
              </a:rPr>
              <a:t>Bortezomib</a:t>
            </a:r>
            <a:endParaRPr lang="en-US" sz="1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Hexagon 23"/>
          <p:cNvSpPr/>
          <p:nvPr/>
        </p:nvSpPr>
        <p:spPr>
          <a:xfrm rot="5400000">
            <a:off x="4460029" y="1639599"/>
            <a:ext cx="1015324" cy="901897"/>
          </a:xfrm>
          <a:prstGeom prst="hexagon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4526707" y="1963961"/>
            <a:ext cx="8819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white"/>
                </a:solidFill>
                <a:latin typeface="Arial"/>
              </a:rPr>
              <a:t>Carfilzomib</a:t>
            </a:r>
          </a:p>
        </p:txBody>
      </p:sp>
      <p:sp>
        <p:nvSpPr>
          <p:cNvPr id="9" name="Hexagon 31"/>
          <p:cNvSpPr/>
          <p:nvPr/>
        </p:nvSpPr>
        <p:spPr>
          <a:xfrm rot="5400000">
            <a:off x="3958256" y="2558358"/>
            <a:ext cx="1015324" cy="901897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32"/>
          <p:cNvSpPr/>
          <p:nvPr/>
        </p:nvSpPr>
        <p:spPr>
          <a:xfrm>
            <a:off x="3943181" y="2882718"/>
            <a:ext cx="10454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2"/>
                </a:solidFill>
                <a:latin typeface="Arial"/>
              </a:rPr>
              <a:t>Daratumumab</a:t>
            </a:r>
          </a:p>
        </p:txBody>
      </p:sp>
      <p:sp>
        <p:nvSpPr>
          <p:cNvPr id="11" name="Hexagon 29"/>
          <p:cNvSpPr/>
          <p:nvPr/>
        </p:nvSpPr>
        <p:spPr>
          <a:xfrm rot="5400000">
            <a:off x="4975544" y="2558355"/>
            <a:ext cx="1015324" cy="901898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30"/>
          <p:cNvSpPr/>
          <p:nvPr/>
        </p:nvSpPr>
        <p:spPr>
          <a:xfrm>
            <a:off x="5027798" y="2882718"/>
            <a:ext cx="9108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Arial"/>
              </a:rPr>
              <a:t>Elotuzumab</a:t>
            </a:r>
          </a:p>
        </p:txBody>
      </p:sp>
      <p:sp>
        <p:nvSpPr>
          <p:cNvPr id="13" name="Hexagon 38"/>
          <p:cNvSpPr/>
          <p:nvPr/>
        </p:nvSpPr>
        <p:spPr>
          <a:xfrm rot="5400000">
            <a:off x="3442738" y="3477116"/>
            <a:ext cx="1015324" cy="901897"/>
          </a:xfrm>
          <a:prstGeom prst="hexag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39"/>
          <p:cNvSpPr/>
          <p:nvPr/>
        </p:nvSpPr>
        <p:spPr>
          <a:xfrm>
            <a:off x="3584759" y="3801478"/>
            <a:ext cx="731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white"/>
                </a:solidFill>
                <a:latin typeface="Arial"/>
              </a:rPr>
              <a:t>Ixazomib</a:t>
            </a:r>
          </a:p>
        </p:txBody>
      </p:sp>
      <p:sp>
        <p:nvSpPr>
          <p:cNvPr id="15" name="Hexagon 36"/>
          <p:cNvSpPr/>
          <p:nvPr/>
        </p:nvSpPr>
        <p:spPr>
          <a:xfrm rot="5400000">
            <a:off x="4460028" y="3477115"/>
            <a:ext cx="1015324" cy="901897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37"/>
          <p:cNvSpPr/>
          <p:nvPr/>
        </p:nvSpPr>
        <p:spPr>
          <a:xfrm>
            <a:off x="4463390" y="3801478"/>
            <a:ext cx="10086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white"/>
                </a:solidFill>
                <a:latin typeface="Arial"/>
              </a:rPr>
              <a:t>Lenalidomide</a:t>
            </a:r>
          </a:p>
        </p:txBody>
      </p:sp>
      <p:sp>
        <p:nvSpPr>
          <p:cNvPr id="17" name="Hexagon 45"/>
          <p:cNvSpPr/>
          <p:nvPr/>
        </p:nvSpPr>
        <p:spPr>
          <a:xfrm rot="5400000">
            <a:off x="2953493" y="4395871"/>
            <a:ext cx="1015324" cy="901898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46"/>
          <p:cNvSpPr/>
          <p:nvPr/>
        </p:nvSpPr>
        <p:spPr>
          <a:xfrm>
            <a:off x="2932010" y="4720234"/>
            <a:ext cx="10583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31927"/>
                </a:solidFill>
                <a:latin typeface="Arial"/>
              </a:rPr>
              <a:t>Pomalidomide</a:t>
            </a:r>
          </a:p>
        </p:txBody>
      </p:sp>
      <p:sp>
        <p:nvSpPr>
          <p:cNvPr id="19" name="Hexagon 43"/>
          <p:cNvSpPr/>
          <p:nvPr/>
        </p:nvSpPr>
        <p:spPr>
          <a:xfrm rot="5400000">
            <a:off x="3970782" y="4395871"/>
            <a:ext cx="1015324" cy="901898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Rectangle 44"/>
          <p:cNvSpPr/>
          <p:nvPr/>
        </p:nvSpPr>
        <p:spPr>
          <a:xfrm>
            <a:off x="4009410" y="4720234"/>
            <a:ext cx="9380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latin typeface="Arial"/>
              </a:rPr>
              <a:t>Thalidomide</a:t>
            </a:r>
          </a:p>
        </p:txBody>
      </p:sp>
      <p:sp>
        <p:nvSpPr>
          <p:cNvPr id="21" name="Hexagon 48"/>
          <p:cNvSpPr/>
          <p:nvPr/>
        </p:nvSpPr>
        <p:spPr>
          <a:xfrm rot="5400000">
            <a:off x="1918095" y="4395871"/>
            <a:ext cx="1015324" cy="901898"/>
          </a:xfrm>
          <a:prstGeom prst="hexagon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Rectangle 49"/>
          <p:cNvSpPr/>
          <p:nvPr/>
        </p:nvSpPr>
        <p:spPr>
          <a:xfrm>
            <a:off x="1927869" y="4720234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white"/>
                </a:solidFill>
                <a:latin typeface="Arial"/>
              </a:rPr>
              <a:t>Panobinostat</a:t>
            </a:r>
          </a:p>
        </p:txBody>
      </p:sp>
      <p:sp>
        <p:nvSpPr>
          <p:cNvPr id="23" name="Content Placeholder 51"/>
          <p:cNvSpPr>
            <a:spLocks noGrp="1"/>
          </p:cNvSpPr>
          <p:nvPr>
            <p:ph idx="1"/>
          </p:nvPr>
        </p:nvSpPr>
        <p:spPr>
          <a:xfrm>
            <a:off x="6008054" y="1806212"/>
            <a:ext cx="4552442" cy="69543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How do we sequence therapies to ensure the best outcomes for patients?</a:t>
            </a: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4" name="Hexagon 57"/>
          <p:cNvSpPr/>
          <p:nvPr/>
        </p:nvSpPr>
        <p:spPr>
          <a:xfrm rot="5400000">
            <a:off x="6770943" y="2930399"/>
            <a:ext cx="864015" cy="744840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Hexagon 55"/>
          <p:cNvSpPr/>
          <p:nvPr/>
        </p:nvSpPr>
        <p:spPr>
          <a:xfrm rot="5400000">
            <a:off x="7611081" y="2930399"/>
            <a:ext cx="864015" cy="744840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Rectangle 56"/>
          <p:cNvSpPr/>
          <p:nvPr/>
        </p:nvSpPr>
        <p:spPr>
          <a:xfrm>
            <a:off x="7728738" y="3195097"/>
            <a:ext cx="6286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latin typeface="Arial"/>
              </a:rPr>
              <a:t>1</a:t>
            </a:r>
            <a:r>
              <a:rPr lang="en-US" sz="1100" b="1" baseline="30000" dirty="0">
                <a:solidFill>
                  <a:prstClr val="white"/>
                </a:solidFill>
                <a:latin typeface="Arial"/>
              </a:rPr>
              <a:t>st</a:t>
            </a:r>
            <a:r>
              <a:rPr lang="en-US" sz="1100" b="1" dirty="0">
                <a:solidFill>
                  <a:prstClr val="white"/>
                </a:solidFill>
                <a:latin typeface="Arial"/>
              </a:rPr>
              <a:t> line</a:t>
            </a:r>
          </a:p>
        </p:txBody>
      </p:sp>
      <p:sp>
        <p:nvSpPr>
          <p:cNvPr id="27" name="Hexagon 64"/>
          <p:cNvSpPr/>
          <p:nvPr/>
        </p:nvSpPr>
        <p:spPr>
          <a:xfrm rot="5400000">
            <a:off x="7196687" y="3712239"/>
            <a:ext cx="864015" cy="74484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Rectangle 65"/>
          <p:cNvSpPr/>
          <p:nvPr/>
        </p:nvSpPr>
        <p:spPr>
          <a:xfrm>
            <a:off x="7299117" y="3976937"/>
            <a:ext cx="6591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latin typeface="Arial"/>
              </a:rPr>
              <a:t>2</a:t>
            </a:r>
            <a:r>
              <a:rPr lang="en-US" sz="1100" b="1" baseline="30000" dirty="0">
                <a:solidFill>
                  <a:prstClr val="white"/>
                </a:solidFill>
                <a:latin typeface="Arial"/>
              </a:rPr>
              <a:t>nd</a:t>
            </a:r>
            <a:r>
              <a:rPr lang="en-US" sz="1100" b="1" dirty="0">
                <a:solidFill>
                  <a:prstClr val="white"/>
                </a:solidFill>
                <a:latin typeface="Arial"/>
              </a:rPr>
              <a:t> line</a:t>
            </a:r>
          </a:p>
        </p:txBody>
      </p:sp>
      <p:sp>
        <p:nvSpPr>
          <p:cNvPr id="29" name="Hexagon 62"/>
          <p:cNvSpPr/>
          <p:nvPr/>
        </p:nvSpPr>
        <p:spPr>
          <a:xfrm rot="5400000">
            <a:off x="8036825" y="3712239"/>
            <a:ext cx="864015" cy="74484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Hexagon 71"/>
          <p:cNvSpPr/>
          <p:nvPr/>
        </p:nvSpPr>
        <p:spPr>
          <a:xfrm rot="5400000">
            <a:off x="6770943" y="4494079"/>
            <a:ext cx="864015" cy="744841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Hexagon 69"/>
          <p:cNvSpPr/>
          <p:nvPr/>
        </p:nvSpPr>
        <p:spPr>
          <a:xfrm rot="5400000">
            <a:off x="7611081" y="4494079"/>
            <a:ext cx="864015" cy="744841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Rectangle 70"/>
          <p:cNvSpPr/>
          <p:nvPr/>
        </p:nvSpPr>
        <p:spPr>
          <a:xfrm>
            <a:off x="7723933" y="4758776"/>
            <a:ext cx="638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latin typeface="Arial"/>
              </a:rPr>
              <a:t>3</a:t>
            </a:r>
            <a:r>
              <a:rPr lang="en-US" sz="1100" b="1" baseline="30000" dirty="0">
                <a:solidFill>
                  <a:prstClr val="white"/>
                </a:solidFill>
                <a:latin typeface="Arial"/>
              </a:rPr>
              <a:t>rd</a:t>
            </a:r>
            <a:r>
              <a:rPr lang="en-US" sz="1100" b="1" dirty="0">
                <a:solidFill>
                  <a:prstClr val="white"/>
                </a:solidFill>
                <a:latin typeface="Arial"/>
              </a:rPr>
              <a:t> line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8273" y="6401946"/>
            <a:ext cx="422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</a:rPr>
              <a:t>Adapted from </a:t>
            </a:r>
            <a:r>
              <a:rPr lang="en-US" sz="1400" b="1" dirty="0" err="1">
                <a:solidFill>
                  <a:srgbClr val="FFFF00"/>
                </a:solidFill>
              </a:rPr>
              <a:t>Laubach</a:t>
            </a:r>
            <a:r>
              <a:rPr lang="en-US" sz="1400" b="1" dirty="0">
                <a:solidFill>
                  <a:srgbClr val="FFFF00"/>
                </a:solidFill>
              </a:rPr>
              <a:t> JP et al, </a:t>
            </a:r>
            <a:r>
              <a:rPr lang="en-US" sz="1400" b="1" i="1" dirty="0">
                <a:solidFill>
                  <a:srgbClr val="FFFF00"/>
                </a:solidFill>
              </a:rPr>
              <a:t>Leukemia</a:t>
            </a:r>
            <a:r>
              <a:rPr lang="en-US" sz="1400" b="1" dirty="0">
                <a:solidFill>
                  <a:srgbClr val="FFFF00"/>
                </a:solidFill>
              </a:rPr>
              <a:t> 2016 </a:t>
            </a:r>
          </a:p>
        </p:txBody>
      </p:sp>
    </p:spTree>
    <p:extLst>
      <p:ext uri="{BB962C8B-B14F-4D97-AF65-F5344CB8AC3E}">
        <p14:creationId xmlns:p14="http://schemas.microsoft.com/office/powerpoint/2010/main" val="395265318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90064"/>
            <a:ext cx="9144000" cy="596745"/>
          </a:xfrm>
        </p:spPr>
        <p:txBody>
          <a:bodyPr/>
          <a:lstStyle/>
          <a:p>
            <a:pPr algn="ctr"/>
            <a:r>
              <a:rPr lang="en-US" dirty="0"/>
              <a:t>Key Targets in MM 2017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8255" y="872343"/>
            <a:ext cx="9122124" cy="4525963"/>
          </a:xfrm>
        </p:spPr>
        <p:txBody>
          <a:bodyPr/>
          <a:lstStyle/>
          <a:p>
            <a:pPr>
              <a:buNone/>
            </a:pPr>
            <a:r>
              <a:rPr lang="en-US" altLang="ja-JP" sz="2800" dirty="0">
                <a:solidFill>
                  <a:srgbClr val="FFC000"/>
                </a:solidFill>
              </a:rPr>
              <a:t>Genomic abnormalities:  </a:t>
            </a:r>
          </a:p>
          <a:p>
            <a:r>
              <a:rPr lang="en-US" altLang="ja-JP" sz="2800" dirty="0"/>
              <a:t>Target and overcome mutations</a:t>
            </a:r>
          </a:p>
          <a:p>
            <a:r>
              <a:rPr lang="en-US" altLang="ja-JP" sz="2800" dirty="0"/>
              <a:t>Critical Role of Combination Therapy</a:t>
            </a:r>
          </a:p>
          <a:p>
            <a:r>
              <a:rPr lang="en-US" altLang="ja-JP" sz="2800" dirty="0"/>
              <a:t>Evolving Position and Timing of ASCT</a:t>
            </a:r>
          </a:p>
          <a:p>
            <a:r>
              <a:rPr lang="en-US" altLang="ja-JP" sz="2800" dirty="0"/>
              <a:t>The Importance of Continuous Treatment</a:t>
            </a:r>
          </a:p>
          <a:p>
            <a:pPr>
              <a:buNone/>
            </a:pPr>
            <a:endParaRPr lang="en-US" sz="2800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rgbClr val="FFC000"/>
                </a:solidFill>
              </a:rPr>
              <a:t>Excess Protein Production: </a:t>
            </a:r>
          </a:p>
          <a:p>
            <a:r>
              <a:rPr lang="en-US" sz="2800" dirty="0"/>
              <a:t>Target Protein degradation</a:t>
            </a:r>
          </a:p>
          <a:p>
            <a:pPr>
              <a:buNone/>
            </a:pPr>
            <a:endParaRPr lang="en-US" sz="2800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rgbClr val="FFC000"/>
                </a:solidFill>
              </a:rPr>
              <a:t>Immune Suppression: </a:t>
            </a:r>
          </a:p>
          <a:p>
            <a:r>
              <a:rPr lang="en-US" sz="2800" dirty="0"/>
              <a:t>Restore anti-MM immunity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499590" y="3758556"/>
            <a:ext cx="184731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2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928255" y="1422620"/>
            <a:ext cx="7615710" cy="2194254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9000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14946" y="3011270"/>
            <a:ext cx="3505200" cy="3187196"/>
          </a:xfrm>
          <a:prstGeom prst="roundRect">
            <a:avLst>
              <a:gd name="adj" fmla="val 2279"/>
            </a:avLst>
          </a:prstGeom>
          <a:solidFill>
            <a:srgbClr val="FFC000">
              <a:alpha val="50196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9863" indent="-169863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Harnessing the Immune </a:t>
            </a:r>
            <a:r>
              <a:rPr lang="en-US" b="1" dirty="0" smtClean="0"/>
              <a:t>System </a:t>
            </a:r>
            <a:r>
              <a:rPr lang="en-US" b="1" dirty="0"/>
              <a:t>to Fight Myeloma: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3257" y="1746677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Passive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4832" y="1746677"/>
            <a:ext cx="80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Active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14946" y="2198095"/>
            <a:ext cx="3505200" cy="806259"/>
          </a:xfrm>
          <a:prstGeom prst="roundRect">
            <a:avLst>
              <a:gd name="adj" fmla="val 571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Monoclonal </a:t>
            </a:r>
            <a:b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antibodies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96354" y="3011272"/>
            <a:ext cx="2557901" cy="3187195"/>
          </a:xfrm>
          <a:prstGeom prst="roundRect">
            <a:avLst>
              <a:gd name="adj" fmla="val 2279"/>
            </a:avLst>
          </a:prstGeom>
          <a:solidFill>
            <a:srgbClr val="92D050">
              <a:alpha val="50196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9863" indent="-169863" defTabSz="889000" fontAlgn="auto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96347" y="2198095"/>
            <a:ext cx="2557902" cy="806259"/>
          </a:xfrm>
          <a:prstGeom prst="roundRect">
            <a:avLst>
              <a:gd name="adj" fmla="val 5719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Chimeric antigen receptor (CAR) T cells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08481" y="3004349"/>
            <a:ext cx="2340864" cy="3196003"/>
          </a:xfrm>
          <a:prstGeom prst="roundRect">
            <a:avLst>
              <a:gd name="adj" fmla="val 2279"/>
            </a:avLst>
          </a:prstGeom>
          <a:solidFill>
            <a:srgbClr val="00B0F0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9863" indent="-169863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08482" y="2191166"/>
            <a:ext cx="2340864" cy="806259"/>
          </a:xfrm>
          <a:prstGeom prst="roundRect">
            <a:avLst>
              <a:gd name="adj" fmla="val 5719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Vaccines (therapeutic </a:t>
            </a:r>
            <a:b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1600" b="1" i="1" dirty="0">
                <a:solidFill>
                  <a:schemeClr val="bg1"/>
                </a:solidFill>
                <a:cs typeface="Arial" panose="020B0604020202020204" pitchFamily="34" charset="0"/>
              </a:rPr>
              <a:t>not</a:t>
            </a: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 preventive)</a:t>
            </a: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2495442" y="1317851"/>
            <a:ext cx="7172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rgbClr val="002F5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02F5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2F5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02F5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002F5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2F5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2F5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2F5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2F5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+mn-lt"/>
              </a:rPr>
              <a:t>Types of Immunotherapy, </a:t>
            </a:r>
            <a:r>
              <a:rPr lang="en-US" altLang="en-US" sz="1800" b="1" dirty="0" err="1">
                <a:solidFill>
                  <a:schemeClr val="bg1"/>
                </a:solidFill>
                <a:latin typeface="+mn-lt"/>
              </a:rPr>
              <a:t>Immuno</a:t>
            </a:r>
            <a:r>
              <a:rPr lang="en-US" altLang="en-US" sz="1800" b="1" dirty="0">
                <a:solidFill>
                  <a:schemeClr val="bg1"/>
                </a:solidFill>
                <a:latin typeface="+mn-lt"/>
              </a:rPr>
              <a:t>-Oncology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31" y="3445208"/>
            <a:ext cx="2776183" cy="1880251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925266" y="3156747"/>
            <a:ext cx="3276600" cy="1981199"/>
          </a:xfrm>
          <a:prstGeom prst="roundRect">
            <a:avLst>
              <a:gd name="adj" fmla="val 6793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2881747" y="3232949"/>
            <a:ext cx="951162" cy="16158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0" algn="ctr">
              <a:buNone/>
              <a:defRPr sz="105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Direct effects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2014563" y="4356043"/>
            <a:ext cx="380059" cy="16158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kern="0" dirty="0">
                <a:latin typeface="+mn-lt"/>
                <a:cs typeface="Arial" panose="020B0604020202020204" pitchFamily="34" charset="0"/>
              </a:rPr>
              <a:t>CDC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3055971" y="5281170"/>
            <a:ext cx="646723" cy="16158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kern="0" dirty="0">
                <a:latin typeface="+mn-lt"/>
                <a:cs typeface="Arial" panose="020B0604020202020204" pitchFamily="34" charset="0"/>
              </a:rPr>
              <a:t>Cell death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4650216" y="4066559"/>
            <a:ext cx="452539" cy="16158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kern="0" dirty="0">
                <a:latin typeface="+mn-lt"/>
                <a:cs typeface="Arial" panose="020B0604020202020204" pitchFamily="34" charset="0"/>
              </a:rPr>
              <a:t>ADCC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4510903" y="4801565"/>
            <a:ext cx="45685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kern="0" dirty="0">
                <a:latin typeface="+mn-lt"/>
                <a:cs typeface="Arial" panose="020B0604020202020204" pitchFamily="34" charset="0"/>
              </a:rPr>
              <a:t>NK cell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2960146" y="4397953"/>
            <a:ext cx="83837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kern="0" dirty="0">
                <a:latin typeface="+mn-lt"/>
                <a:cs typeface="Arial" panose="020B0604020202020204" pitchFamily="34" charset="0"/>
              </a:rPr>
              <a:t>Myeloma cell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4304701" y="4250836"/>
            <a:ext cx="69570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Fc receptor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3642649" y="4839220"/>
            <a:ext cx="32541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Lysis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2398527" y="4940745"/>
            <a:ext cx="29335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MAC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2041887" y="4619434"/>
            <a:ext cx="2420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C1q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2114830" y="3839728"/>
            <a:ext cx="4776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Antigen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3425513" y="3429818"/>
            <a:ext cx="128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Monoclonal antibody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19" y="3006276"/>
            <a:ext cx="3803424" cy="31921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980033" y="4394000"/>
            <a:ext cx="201890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3. Infuse MM-targeted </a:t>
            </a:r>
            <a:b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cells back to </a:t>
            </a:r>
            <a:b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patient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21638" y="3614504"/>
            <a:ext cx="125853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2. Modify and</a:t>
            </a:r>
            <a:b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expand cells </a:t>
            </a:r>
            <a:b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 lab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47353" y="3310100"/>
            <a:ext cx="149558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1. Extract WBCs</a:t>
            </a:r>
            <a:b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from patient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07487" y="1992009"/>
            <a:ext cx="19288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09557" y="1992009"/>
            <a:ext cx="19288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7" idx="0"/>
          </p:cNvCxnSpPr>
          <p:nvPr/>
        </p:nvCxnSpPr>
        <p:spPr>
          <a:xfrm>
            <a:off x="3379332" y="4882343"/>
            <a:ext cx="1" cy="398814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651191" y="6541219"/>
            <a:ext cx="339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FFF00"/>
                </a:solidFill>
              </a:rPr>
              <a:t>            Richardson PG et al, ASH 2016</a:t>
            </a:r>
          </a:p>
        </p:txBody>
      </p:sp>
    </p:spTree>
    <p:extLst>
      <p:ext uri="{BB962C8B-B14F-4D97-AF65-F5344CB8AC3E}">
        <p14:creationId xmlns:p14="http://schemas.microsoft.com/office/powerpoint/2010/main" val="133720060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236" y="209973"/>
            <a:ext cx="11554691" cy="903975"/>
          </a:xfrm>
        </p:spPr>
        <p:txBody>
          <a:bodyPr/>
          <a:lstStyle/>
          <a:p>
            <a:r>
              <a:rPr lang="en-US" altLang="ja-JP" sz="3200" dirty="0"/>
              <a:t>MM 2017:</a:t>
            </a:r>
            <a:r>
              <a:rPr lang="ja-JP" altLang="en-US" sz="3200" dirty="0"/>
              <a:t> </a:t>
            </a:r>
            <a:r>
              <a:rPr lang="en-US" sz="3200" dirty="0"/>
              <a:t>Integration and Impact of </a:t>
            </a:r>
            <a:r>
              <a:rPr lang="en-US" sz="3200" dirty="0" smtClean="0"/>
              <a:t>Novel </a:t>
            </a:r>
            <a:r>
              <a:rPr lang="en-US" sz="3200" dirty="0"/>
              <a:t>Agents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418" y="1259778"/>
            <a:ext cx="10252364" cy="5256584"/>
          </a:xfrm>
        </p:spPr>
        <p:txBody>
          <a:bodyPr/>
          <a:lstStyle/>
          <a:p>
            <a:r>
              <a:rPr lang="en-US" sz="1700" dirty="0"/>
              <a:t>Innovations (PIs, IMiDs) to date have produced significant improvements in PFS, OS: recent approvals (e.g. </a:t>
            </a:r>
            <a:r>
              <a:rPr lang="en-US" sz="1700" dirty="0" err="1"/>
              <a:t>Carfilzomib</a:t>
            </a:r>
            <a:r>
              <a:rPr lang="en-US" sz="1700" dirty="0"/>
              <a:t>, </a:t>
            </a:r>
            <a:r>
              <a:rPr lang="en-US" sz="1700" dirty="0" err="1"/>
              <a:t>Ixazomib</a:t>
            </a:r>
            <a:r>
              <a:rPr lang="en-US" sz="1700" dirty="0"/>
              <a:t>, </a:t>
            </a:r>
            <a:r>
              <a:rPr lang="en-US" sz="1700" dirty="0" err="1"/>
              <a:t>HDACi</a:t>
            </a:r>
            <a:r>
              <a:rPr lang="en-US" sz="1700" dirty="0"/>
              <a:t>, </a:t>
            </a:r>
            <a:r>
              <a:rPr lang="en-US" sz="1700" dirty="0" err="1"/>
              <a:t>MoAbs</a:t>
            </a:r>
            <a:r>
              <a:rPr lang="en-US" sz="1700" dirty="0"/>
              <a:t>) will augment this, with the next wave of therapies agnostic to mutational thrust</a:t>
            </a:r>
          </a:p>
          <a:p>
            <a:endParaRPr lang="en-US" sz="1000" dirty="0"/>
          </a:p>
          <a:p>
            <a:r>
              <a:rPr lang="en-US" sz="1700" dirty="0"/>
              <a:t>Baseline immune function appears a key barrier to success and is targetable (e.g. use of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PD-1/PD-L1 </a:t>
            </a:r>
            <a:r>
              <a:rPr lang="en-US" sz="1700" dirty="0"/>
              <a:t>blockade)</a:t>
            </a:r>
          </a:p>
          <a:p>
            <a:endParaRPr lang="en-US" sz="1000" dirty="0"/>
          </a:p>
          <a:p>
            <a:r>
              <a:rPr lang="en-US" sz="1700" dirty="0" err="1"/>
              <a:t>MoAbs</a:t>
            </a:r>
            <a:r>
              <a:rPr lang="en-US" sz="1700" dirty="0"/>
              <a:t> (</a:t>
            </a:r>
            <a:r>
              <a:rPr lang="en-US" sz="1700" dirty="0" err="1"/>
              <a:t>Elo</a:t>
            </a:r>
            <a:r>
              <a:rPr lang="en-US" sz="1700" dirty="0"/>
              <a:t>, DARA, ISA, MOR 202) active in high risk disease, represent true new novel mechanisms, as well  as other </a:t>
            </a:r>
            <a:r>
              <a:rPr lang="en-US" sz="1700" dirty="0" err="1"/>
              <a:t>immuno</a:t>
            </a:r>
            <a:r>
              <a:rPr lang="en-US" sz="1700" dirty="0"/>
              <a:t>-therapeutics (e.g. checkpoint inhibitors, vaccines)</a:t>
            </a:r>
          </a:p>
          <a:p>
            <a:endParaRPr lang="en-US" sz="1000" dirty="0"/>
          </a:p>
          <a:p>
            <a:r>
              <a:rPr lang="en-US" sz="1700" dirty="0"/>
              <a:t>New insights to mechanisms of drug action (e.g. </a:t>
            </a:r>
            <a:r>
              <a:rPr lang="en-US" sz="1700" dirty="0" err="1"/>
              <a:t>IMiDs</a:t>
            </a:r>
            <a:r>
              <a:rPr lang="en-US" sz="1700" dirty="0"/>
              <a:t>, </a:t>
            </a:r>
            <a:r>
              <a:rPr lang="en-US" sz="1700" dirty="0" err="1"/>
              <a:t>Ixazomib</a:t>
            </a:r>
            <a:r>
              <a:rPr lang="en-US" sz="1700" dirty="0"/>
              <a:t>, </a:t>
            </a:r>
            <a:r>
              <a:rPr lang="en-US" sz="1700" dirty="0" err="1"/>
              <a:t>Marizomib</a:t>
            </a:r>
            <a:r>
              <a:rPr lang="en-US" sz="1700" dirty="0"/>
              <a:t>, </a:t>
            </a:r>
            <a:r>
              <a:rPr lang="en-US" sz="1700" dirty="0" err="1"/>
              <a:t>Panobinostat</a:t>
            </a:r>
            <a:r>
              <a:rPr lang="en-US" sz="1700" dirty="0"/>
              <a:t>, AC 241) will further expand therapeutic opportunities</a:t>
            </a:r>
          </a:p>
          <a:p>
            <a:endParaRPr lang="en-US" sz="1000" dirty="0"/>
          </a:p>
          <a:p>
            <a:r>
              <a:rPr lang="en-US" sz="1700" dirty="0"/>
              <a:t>Numerous other small molecule inhibitors, targeted chemotherapeutics show </a:t>
            </a:r>
            <a:r>
              <a:rPr lang="en-US" sz="1700" dirty="0" smtClean="0"/>
              <a:t>promise</a:t>
            </a:r>
            <a:br>
              <a:rPr lang="en-US" sz="1700" dirty="0" smtClean="0"/>
            </a:br>
            <a:r>
              <a:rPr lang="en-US" sz="1700" dirty="0" smtClean="0"/>
              <a:t>(</a:t>
            </a:r>
            <a:r>
              <a:rPr lang="en-US" sz="1700" dirty="0"/>
              <a:t>e.g. HDACi’s, CXCR4, BCL, AKT, CDK, HSP 90, Nuclear Transport, KSP, BET bromodomain proteins/</a:t>
            </a:r>
            <a:r>
              <a:rPr lang="en-US" sz="1700" dirty="0" err="1"/>
              <a:t>Myc</a:t>
            </a:r>
            <a:r>
              <a:rPr lang="en-US" sz="1700" dirty="0"/>
              <a:t>, DUBs, MEK, </a:t>
            </a:r>
            <a:r>
              <a:rPr lang="en-US" sz="1700" dirty="0" err="1"/>
              <a:t>melflufen</a:t>
            </a:r>
            <a:r>
              <a:rPr lang="en-US" sz="1700" dirty="0"/>
              <a:t>) – with nelfinavir, </a:t>
            </a:r>
            <a:r>
              <a:rPr lang="en-US" sz="1700" dirty="0" err="1"/>
              <a:t>venetoclax</a:t>
            </a:r>
            <a:r>
              <a:rPr lang="en-US" sz="1700" dirty="0"/>
              <a:t>, </a:t>
            </a:r>
            <a:r>
              <a:rPr lang="en-US" sz="1700" dirty="0" err="1"/>
              <a:t>melflufen</a:t>
            </a:r>
            <a:r>
              <a:rPr lang="en-US" sz="1700" dirty="0"/>
              <a:t> and </a:t>
            </a:r>
            <a:r>
              <a:rPr lang="en-US" sz="1700" dirty="0" err="1" smtClean="0"/>
              <a:t>selinexor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showing </a:t>
            </a:r>
            <a:r>
              <a:rPr lang="en-US" sz="1700" dirty="0"/>
              <a:t>promise moving forward into advanced phase studies </a:t>
            </a:r>
          </a:p>
          <a:p>
            <a:endParaRPr lang="en-US" sz="1000" dirty="0"/>
          </a:p>
          <a:p>
            <a:r>
              <a:rPr lang="en-US" sz="1700" dirty="0"/>
              <a:t>Further refinement of prognostics and MRD will guide therapy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50235715"/>
      </p:ext>
    </p:extLst>
  </p:cSld>
  <p:clrMapOvr>
    <a:masterClrMapping/>
  </p:clrMapOvr>
  <p:transition spd="slow"/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L 03-04 REAL Template">
  <a:themeElements>
    <a:clrScheme name="Custom 5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C0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L 03-04 REA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L 03-04 REA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03-04 REA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03-04 REA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03-04 REA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03-04 REA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 03-04 REA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 03-04 REA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 03-04 REA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 03-04 REA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 03-04 REA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 03-04 REA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 03-04 REA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7_Default Design">
  <a:themeElements>
    <a:clrScheme name="7_Default Design 14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8ECCE9"/>
      </a:accent2>
      <a:accent3>
        <a:srgbClr val="AAAACA"/>
      </a:accent3>
      <a:accent4>
        <a:srgbClr val="DADADA"/>
      </a:accent4>
      <a:accent5>
        <a:srgbClr val="ADB8E2"/>
      </a:accent5>
      <a:accent6>
        <a:srgbClr val="80B9D3"/>
      </a:accent6>
      <a:hlink>
        <a:srgbClr val="FFCC00"/>
      </a:hlink>
      <a:folHlink>
        <a:srgbClr val="009999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8A9848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7D8940"/>
        </a:accent6>
        <a:hlink>
          <a:srgbClr val="8ECCE9"/>
        </a:hlink>
        <a:folHlink>
          <a:srgbClr val="FFC42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4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8ECCE9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80B9D3"/>
        </a:accent6>
        <a:hlink>
          <a:srgbClr val="FFCC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Academic blue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ademic blue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083CD59F-7C75-4D1C-9EB6-F4E22DCD2137}"/>
</file>

<file path=customXml/itemProps2.xml><?xml version="1.0" encoding="utf-8"?>
<ds:datastoreItem xmlns:ds="http://schemas.openxmlformats.org/officeDocument/2006/customXml" ds:itemID="{4D4EC7A4-2EBC-4353-BF12-9F1DF2967533}"/>
</file>

<file path=customXml/itemProps3.xml><?xml version="1.0" encoding="utf-8"?>
<ds:datastoreItem xmlns:ds="http://schemas.openxmlformats.org/officeDocument/2006/customXml" ds:itemID="{96B2E75A-9F3B-4006-A7E9-7BAF1971AEA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12999</TotalTime>
  <Words>1719</Words>
  <Application>Microsoft Macintosh PowerPoint</Application>
  <PresentationFormat>Widescreen</PresentationFormat>
  <Paragraphs>432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31</vt:i4>
      </vt:variant>
    </vt:vector>
  </HeadingPairs>
  <TitlesOfParts>
    <vt:vector size="54" baseType="lpstr">
      <vt:lpstr>Calibri</vt:lpstr>
      <vt:lpstr>Helvetica</vt:lpstr>
      <vt:lpstr>Impact</vt:lpstr>
      <vt:lpstr>ＭＳ Ｐゴシック</vt:lpstr>
      <vt:lpstr>msgothic</vt:lpstr>
      <vt:lpstr>Osaka</vt:lpstr>
      <vt:lpstr>Times</vt:lpstr>
      <vt:lpstr>Wingdings</vt:lpstr>
      <vt:lpstr>Wingdings 3</vt:lpstr>
      <vt:lpstr>Arial</vt:lpstr>
      <vt:lpstr>1_ML 03-04 REAL Template</vt:lpstr>
      <vt:lpstr>Academic blue</vt:lpstr>
      <vt:lpstr>2_Blank Presentation</vt:lpstr>
      <vt:lpstr>11_Blank Presentation</vt:lpstr>
      <vt:lpstr>1_Default Design</vt:lpstr>
      <vt:lpstr>Default Design</vt:lpstr>
      <vt:lpstr>2_Default Design</vt:lpstr>
      <vt:lpstr>3_Default Design</vt:lpstr>
      <vt:lpstr>3_Blank Presentation</vt:lpstr>
      <vt:lpstr>17_Default Design</vt:lpstr>
      <vt:lpstr>Blank Presentation</vt:lpstr>
      <vt:lpstr>1_Academic blue</vt:lpstr>
      <vt:lpstr>Clarity</vt:lpstr>
      <vt:lpstr>PowerPoint Presentation</vt:lpstr>
      <vt:lpstr> MULTIPLE MYELOMA …not just one disease!</vt:lpstr>
      <vt:lpstr>Treating MM is a Marathon, not a Sprint</vt:lpstr>
      <vt:lpstr>Multiple genetically distinct subclones are present at diagnosis1-4</vt:lpstr>
      <vt:lpstr>PowerPoint Presentation</vt:lpstr>
      <vt:lpstr>PowerPoint Presentation</vt:lpstr>
      <vt:lpstr>Key Targets in MM 2017</vt:lpstr>
      <vt:lpstr>Harnessing the Immune System to Fight Myeloma:</vt:lpstr>
      <vt:lpstr>MM 2017: Integration and Impact of Novel Agents</vt:lpstr>
      <vt:lpstr>PowerPoint Presentation</vt:lpstr>
      <vt:lpstr>PowerPoint Presentation</vt:lpstr>
      <vt:lpstr>Patient Demographics and Initial Diagnosis</vt:lpstr>
      <vt:lpstr>Therapy History</vt:lpstr>
      <vt:lpstr> Disease Course</vt:lpstr>
      <vt:lpstr>Patient Demographics and Initial Diagnosis</vt:lpstr>
      <vt:lpstr>Therapy History</vt:lpstr>
      <vt:lpstr> Disease Course</vt:lpstr>
      <vt:lpstr>Continuing Evolution of Multiple Myeloma Treatment: Selected New Classes and Targets 2016- 2017</vt:lpstr>
      <vt:lpstr>Outcomes from relapse</vt:lpstr>
      <vt:lpstr>Why care about sequencing?</vt:lpstr>
      <vt:lpstr>Clonal selection and resistance</vt:lpstr>
      <vt:lpstr>More treatment options</vt:lpstr>
      <vt:lpstr>Disease heterogeneity</vt:lpstr>
      <vt:lpstr>General principles</vt:lpstr>
      <vt:lpstr>The landscape of relapsed MM</vt:lpstr>
      <vt:lpstr>Randomized trials of Btz-Dex combinations</vt:lpstr>
      <vt:lpstr>Randomized trials of Len-Dex combinations</vt:lpstr>
      <vt:lpstr>Many options</vt:lpstr>
      <vt:lpstr>Changing the drug</vt:lpstr>
      <vt:lpstr>Changing the drug class</vt:lpstr>
      <vt:lpstr>Transplant for relapse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1169</cp:revision>
  <cp:lastPrinted>2018-01-25T15:39:59Z</cp:lastPrinted>
  <dcterms:created xsi:type="dcterms:W3CDTF">2012-01-05T09:57:08Z</dcterms:created>
  <dcterms:modified xsi:type="dcterms:W3CDTF">2018-01-25T16:47:54Z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0</vt:i4>
  </property>
  <property fmtid="{D5CDD505-2E9C-101B-9397-08002B2CF9AE}" pid="4" name="_EmailSubject">
    <vt:lpwstr>Reminder of logistical details for your video interview with Dr Love (Friday, August 4th)</vt:lpwstr>
  </property>
  <property fmtid="{D5CDD505-2E9C-101B-9397-08002B2CF9AE}" pid="5" name="_AuthorEmail">
    <vt:lpwstr>Paul_Richardson@dfci.harvard.edu</vt:lpwstr>
  </property>
  <property fmtid="{D5CDD505-2E9C-101B-9397-08002B2CF9AE}" pid="6" name="_AuthorEmailDisplayName">
    <vt:lpwstr>Richardson, Paul G.,M.D.</vt:lpwstr>
  </property>
  <property fmtid="{D5CDD505-2E9C-101B-9397-08002B2CF9AE}" pid="7" name="ContentTypeId">
    <vt:lpwstr>0x01010018862A45804C7345BFDE61DA2C172BE7</vt:lpwstr>
  </property>
</Properties>
</file>