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9984" r:id="rId2"/>
  </p:sldMasterIdLst>
  <p:notesMasterIdLst>
    <p:notesMasterId r:id="rId25"/>
  </p:notesMasterIdLst>
  <p:handoutMasterIdLst>
    <p:handoutMasterId r:id="rId26"/>
  </p:handoutMasterIdLst>
  <p:sldIdLst>
    <p:sldId id="351" r:id="rId3"/>
    <p:sldId id="309" r:id="rId4"/>
    <p:sldId id="362" r:id="rId5"/>
    <p:sldId id="356" r:id="rId6"/>
    <p:sldId id="339" r:id="rId7"/>
    <p:sldId id="367" r:id="rId8"/>
    <p:sldId id="310" r:id="rId9"/>
    <p:sldId id="341" r:id="rId10"/>
    <p:sldId id="369" r:id="rId11"/>
    <p:sldId id="345" r:id="rId12"/>
    <p:sldId id="328" r:id="rId13"/>
    <p:sldId id="363" r:id="rId14"/>
    <p:sldId id="357" r:id="rId15"/>
    <p:sldId id="364" r:id="rId16"/>
    <p:sldId id="358" r:id="rId17"/>
    <p:sldId id="366" r:id="rId18"/>
    <p:sldId id="360" r:id="rId19"/>
    <p:sldId id="370" r:id="rId20"/>
    <p:sldId id="347" r:id="rId21"/>
    <p:sldId id="329" r:id="rId22"/>
    <p:sldId id="365" r:id="rId23"/>
    <p:sldId id="359" r:id="rId24"/>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5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98"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748"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998"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248" algn="l" defTabSz="914498" rtl="0" eaLnBrk="1" latinLnBrk="0" hangingPunct="1">
      <a:defRPr sz="2400" kern="1200">
        <a:solidFill>
          <a:schemeClr val="tx1"/>
        </a:solidFill>
        <a:latin typeface="Arial" charset="0"/>
        <a:ea typeface="ＭＳ Ｐゴシック" charset="-128"/>
        <a:cs typeface="+mn-cs"/>
      </a:defRPr>
    </a:lvl6pPr>
    <a:lvl7pPr marL="2743497" algn="l" defTabSz="914498" rtl="0" eaLnBrk="1" latinLnBrk="0" hangingPunct="1">
      <a:defRPr sz="2400" kern="1200">
        <a:solidFill>
          <a:schemeClr val="tx1"/>
        </a:solidFill>
        <a:latin typeface="Arial" charset="0"/>
        <a:ea typeface="ＭＳ Ｐゴシック" charset="-128"/>
        <a:cs typeface="+mn-cs"/>
      </a:defRPr>
    </a:lvl7pPr>
    <a:lvl8pPr marL="3200747" algn="l" defTabSz="914498" rtl="0" eaLnBrk="1" latinLnBrk="0" hangingPunct="1">
      <a:defRPr sz="2400" kern="1200">
        <a:solidFill>
          <a:schemeClr val="tx1"/>
        </a:solidFill>
        <a:latin typeface="Arial" charset="0"/>
        <a:ea typeface="ＭＳ Ｐゴシック" charset="-128"/>
        <a:cs typeface="+mn-cs"/>
      </a:defRPr>
    </a:lvl8pPr>
    <a:lvl9pPr marL="3657997" algn="l" defTabSz="914498"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loop="1"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40FF"/>
    <a:srgbClr val="BCE0E3"/>
    <a:srgbClr val="0025A7"/>
    <a:srgbClr val="79D4FF"/>
    <a:srgbClr val="BAD529"/>
    <a:srgbClr val="FF9300"/>
    <a:srgbClr val="005796"/>
    <a:srgbClr val="002E5E"/>
    <a:srgbClr val="FF00FF"/>
    <a:srgbClr val="F895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8FAC42-A2F5-9549-B7F0-7A8A0F4F98F5}" v="16" dt="2019-10-22T15:27:00.4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03"/>
    <p:restoredTop sz="95787"/>
  </p:normalViewPr>
  <p:slideViewPr>
    <p:cSldViewPr snapToGrid="0">
      <p:cViewPr varScale="1">
        <p:scale>
          <a:sx n="118" d="100"/>
          <a:sy n="118" d="100"/>
        </p:scale>
        <p:origin x="560" y="208"/>
      </p:cViewPr>
      <p:guideLst>
        <p:guide orient="horz" pos="2160"/>
        <p:guide pos="3841"/>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9064"/>
    </p:cViewPr>
  </p:sorterViewPr>
  <p:notesViewPr>
    <p:cSldViewPr snapToGrid="0">
      <p:cViewPr varScale="1">
        <p:scale>
          <a:sx n="87" d="100"/>
          <a:sy n="87" d="100"/>
        </p:scale>
        <p:origin x="390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ustomXml" Target="../customXml/item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 Id="rId35" Type="http://schemas.openxmlformats.org/officeDocument/2006/relationships/customXml" Target="../customXml/item3.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lyn Fernandez" userId="39e00873-aaae-4f50-b3b8-29861bff15db" providerId="ADAL" clId="{048FAC42-A2F5-9549-B7F0-7A8A0F4F98F5}"/>
    <pc:docChg chg="addSld delSld modSld sldOrd delMainMaster">
      <pc:chgData name="Marilyn Fernandez" userId="39e00873-aaae-4f50-b3b8-29861bff15db" providerId="ADAL" clId="{048FAC42-A2F5-9549-B7F0-7A8A0F4F98F5}" dt="2019-10-22T19:51:13.846" v="79" actId="2696"/>
      <pc:docMkLst>
        <pc:docMk/>
      </pc:docMkLst>
      <pc:sldChg chg="add del">
        <pc:chgData name="Marilyn Fernandez" userId="39e00873-aaae-4f50-b3b8-29861bff15db" providerId="ADAL" clId="{048FAC42-A2F5-9549-B7F0-7A8A0F4F98F5}" dt="2019-10-22T15:11:03.202" v="48" actId="2696"/>
        <pc:sldMkLst>
          <pc:docMk/>
          <pc:sldMk cId="1835207514" sldId="261"/>
        </pc:sldMkLst>
      </pc:sldChg>
      <pc:sldChg chg="add del">
        <pc:chgData name="Marilyn Fernandez" userId="39e00873-aaae-4f50-b3b8-29861bff15db" providerId="ADAL" clId="{048FAC42-A2F5-9549-B7F0-7A8A0F4F98F5}" dt="2019-10-22T15:10:56.685" v="45"/>
        <pc:sldMkLst>
          <pc:docMk/>
          <pc:sldMk cId="2269055856" sldId="261"/>
        </pc:sldMkLst>
      </pc:sldChg>
      <pc:sldChg chg="add del">
        <pc:chgData name="Marilyn Fernandez" userId="39e00873-aaae-4f50-b3b8-29861bff15db" providerId="ADAL" clId="{048FAC42-A2F5-9549-B7F0-7A8A0F4F98F5}" dt="2019-10-22T15:10:56.685" v="45"/>
        <pc:sldMkLst>
          <pc:docMk/>
          <pc:sldMk cId="1841496283" sldId="262"/>
        </pc:sldMkLst>
      </pc:sldChg>
      <pc:sldChg chg="add del">
        <pc:chgData name="Marilyn Fernandez" userId="39e00873-aaae-4f50-b3b8-29861bff15db" providerId="ADAL" clId="{048FAC42-A2F5-9549-B7F0-7A8A0F4F98F5}" dt="2019-10-22T15:11:06.532" v="49" actId="2696"/>
        <pc:sldMkLst>
          <pc:docMk/>
          <pc:sldMk cId="3806141258" sldId="262"/>
        </pc:sldMkLst>
      </pc:sldChg>
      <pc:sldChg chg="add del">
        <pc:chgData name="Marilyn Fernandez" userId="39e00873-aaae-4f50-b3b8-29861bff15db" providerId="ADAL" clId="{048FAC42-A2F5-9549-B7F0-7A8A0F4F98F5}" dt="2019-10-22T15:04:36.004" v="3"/>
        <pc:sldMkLst>
          <pc:docMk/>
          <pc:sldMk cId="1914099938" sldId="265"/>
        </pc:sldMkLst>
      </pc:sldChg>
      <pc:sldChg chg="add del">
        <pc:chgData name="Marilyn Fernandez" userId="39e00873-aaae-4f50-b3b8-29861bff15db" providerId="ADAL" clId="{048FAC42-A2F5-9549-B7F0-7A8A0F4F98F5}" dt="2019-10-22T15:04:58.638" v="7" actId="2696"/>
        <pc:sldMkLst>
          <pc:docMk/>
          <pc:sldMk cId="2808898218" sldId="265"/>
        </pc:sldMkLst>
      </pc:sldChg>
      <pc:sldChg chg="add del">
        <pc:chgData name="Marilyn Fernandez" userId="39e00873-aaae-4f50-b3b8-29861bff15db" providerId="ADAL" clId="{048FAC42-A2F5-9549-B7F0-7A8A0F4F98F5}" dt="2019-10-22T15:04:45.991" v="5"/>
        <pc:sldMkLst>
          <pc:docMk/>
          <pc:sldMk cId="3526708946" sldId="265"/>
        </pc:sldMkLst>
      </pc:sldChg>
      <pc:sldChg chg="add del">
        <pc:chgData name="Marilyn Fernandez" userId="39e00873-aaae-4f50-b3b8-29861bff15db" providerId="ADAL" clId="{048FAC42-A2F5-9549-B7F0-7A8A0F4F98F5}" dt="2019-10-22T15:04:36.004" v="3"/>
        <pc:sldMkLst>
          <pc:docMk/>
          <pc:sldMk cId="1616745959" sldId="266"/>
        </pc:sldMkLst>
      </pc:sldChg>
      <pc:sldChg chg="add del">
        <pc:chgData name="Marilyn Fernandez" userId="39e00873-aaae-4f50-b3b8-29861bff15db" providerId="ADAL" clId="{048FAC42-A2F5-9549-B7F0-7A8A0F4F98F5}" dt="2019-10-22T15:04:58.649" v="8" actId="2696"/>
        <pc:sldMkLst>
          <pc:docMk/>
          <pc:sldMk cId="1858213528" sldId="266"/>
        </pc:sldMkLst>
      </pc:sldChg>
      <pc:sldChg chg="add del">
        <pc:chgData name="Marilyn Fernandez" userId="39e00873-aaae-4f50-b3b8-29861bff15db" providerId="ADAL" clId="{048FAC42-A2F5-9549-B7F0-7A8A0F4F98F5}" dt="2019-10-22T15:04:45.991" v="5"/>
        <pc:sldMkLst>
          <pc:docMk/>
          <pc:sldMk cId="2622528028" sldId="266"/>
        </pc:sldMkLst>
      </pc:sldChg>
      <pc:sldChg chg="add del">
        <pc:chgData name="Marilyn Fernandez" userId="39e00873-aaae-4f50-b3b8-29861bff15db" providerId="ADAL" clId="{048FAC42-A2F5-9549-B7F0-7A8A0F4F98F5}" dt="2019-10-22T15:04:58.658" v="9" actId="2696"/>
        <pc:sldMkLst>
          <pc:docMk/>
          <pc:sldMk cId="403211921" sldId="267"/>
        </pc:sldMkLst>
      </pc:sldChg>
      <pc:sldChg chg="add del">
        <pc:chgData name="Marilyn Fernandez" userId="39e00873-aaae-4f50-b3b8-29861bff15db" providerId="ADAL" clId="{048FAC42-A2F5-9549-B7F0-7A8A0F4F98F5}" dt="2019-10-22T15:04:36.004" v="3"/>
        <pc:sldMkLst>
          <pc:docMk/>
          <pc:sldMk cId="3310109493" sldId="267"/>
        </pc:sldMkLst>
      </pc:sldChg>
      <pc:sldChg chg="add del">
        <pc:chgData name="Marilyn Fernandez" userId="39e00873-aaae-4f50-b3b8-29861bff15db" providerId="ADAL" clId="{048FAC42-A2F5-9549-B7F0-7A8A0F4F98F5}" dt="2019-10-22T15:04:45.991" v="5"/>
        <pc:sldMkLst>
          <pc:docMk/>
          <pc:sldMk cId="3786970042" sldId="267"/>
        </pc:sldMkLst>
      </pc:sldChg>
      <pc:sldChg chg="add del">
        <pc:chgData name="Marilyn Fernandez" userId="39e00873-aaae-4f50-b3b8-29861bff15db" providerId="ADAL" clId="{048FAC42-A2F5-9549-B7F0-7A8A0F4F98F5}" dt="2019-10-22T15:06:24.331" v="25" actId="2696"/>
        <pc:sldMkLst>
          <pc:docMk/>
          <pc:sldMk cId="730021018" sldId="268"/>
        </pc:sldMkLst>
      </pc:sldChg>
      <pc:sldChg chg="add del">
        <pc:chgData name="Marilyn Fernandez" userId="39e00873-aaae-4f50-b3b8-29861bff15db" providerId="ADAL" clId="{048FAC42-A2F5-9549-B7F0-7A8A0F4F98F5}" dt="2019-10-22T15:06:15.432" v="23"/>
        <pc:sldMkLst>
          <pc:docMk/>
          <pc:sldMk cId="1080974717" sldId="268"/>
        </pc:sldMkLst>
      </pc:sldChg>
      <pc:sldChg chg="add del">
        <pc:chgData name="Marilyn Fernandez" userId="39e00873-aaae-4f50-b3b8-29861bff15db" providerId="ADAL" clId="{048FAC42-A2F5-9549-B7F0-7A8A0F4F98F5}" dt="2019-10-22T15:06:15.432" v="23"/>
        <pc:sldMkLst>
          <pc:docMk/>
          <pc:sldMk cId="2667237100" sldId="269"/>
        </pc:sldMkLst>
      </pc:sldChg>
      <pc:sldChg chg="add del">
        <pc:chgData name="Marilyn Fernandez" userId="39e00873-aaae-4f50-b3b8-29861bff15db" providerId="ADAL" clId="{048FAC42-A2F5-9549-B7F0-7A8A0F4F98F5}" dt="2019-10-22T15:08:13.600" v="26" actId="2696"/>
        <pc:sldMkLst>
          <pc:docMk/>
          <pc:sldMk cId="3931700510" sldId="269"/>
        </pc:sldMkLst>
      </pc:sldChg>
      <pc:sldChg chg="add del">
        <pc:chgData name="Marilyn Fernandez" userId="39e00873-aaae-4f50-b3b8-29861bff15db" providerId="ADAL" clId="{048FAC42-A2F5-9549-B7F0-7A8A0F4F98F5}" dt="2019-10-22T15:06:15.432" v="23"/>
        <pc:sldMkLst>
          <pc:docMk/>
          <pc:sldMk cId="112373443" sldId="270"/>
        </pc:sldMkLst>
      </pc:sldChg>
      <pc:sldChg chg="add del">
        <pc:chgData name="Marilyn Fernandez" userId="39e00873-aaae-4f50-b3b8-29861bff15db" providerId="ADAL" clId="{048FAC42-A2F5-9549-B7F0-7A8A0F4F98F5}" dt="2019-10-22T15:08:42.734" v="27" actId="2696"/>
        <pc:sldMkLst>
          <pc:docMk/>
          <pc:sldMk cId="1603214314" sldId="270"/>
        </pc:sldMkLst>
      </pc:sldChg>
      <pc:sldChg chg="add del">
        <pc:chgData name="Marilyn Fernandez" userId="39e00873-aaae-4f50-b3b8-29861bff15db" providerId="ADAL" clId="{048FAC42-A2F5-9549-B7F0-7A8A0F4F98F5}" dt="2019-10-22T15:06:15.432" v="23"/>
        <pc:sldMkLst>
          <pc:docMk/>
          <pc:sldMk cId="892164182" sldId="271"/>
        </pc:sldMkLst>
      </pc:sldChg>
      <pc:sldChg chg="add del">
        <pc:chgData name="Marilyn Fernandez" userId="39e00873-aaae-4f50-b3b8-29861bff15db" providerId="ADAL" clId="{048FAC42-A2F5-9549-B7F0-7A8A0F4F98F5}" dt="2019-10-22T15:09:10.297" v="28" actId="2696"/>
        <pc:sldMkLst>
          <pc:docMk/>
          <pc:sldMk cId="2209101612" sldId="271"/>
        </pc:sldMkLst>
      </pc:sldChg>
      <pc:sldChg chg="add del">
        <pc:chgData name="Marilyn Fernandez" userId="39e00873-aaae-4f50-b3b8-29861bff15db" providerId="ADAL" clId="{048FAC42-A2F5-9549-B7F0-7A8A0F4F98F5}" dt="2019-10-22T15:27:00.365" v="63"/>
        <pc:sldMkLst>
          <pc:docMk/>
          <pc:sldMk cId="453176926" sldId="273"/>
        </pc:sldMkLst>
      </pc:sldChg>
      <pc:sldChg chg="add del">
        <pc:chgData name="Marilyn Fernandez" userId="39e00873-aaae-4f50-b3b8-29861bff15db" providerId="ADAL" clId="{048FAC42-A2F5-9549-B7F0-7A8A0F4F98F5}" dt="2019-10-22T15:27:03.851" v="65" actId="2696"/>
        <pc:sldMkLst>
          <pc:docMk/>
          <pc:sldMk cId="4228317033" sldId="273"/>
        </pc:sldMkLst>
      </pc:sldChg>
      <pc:sldChg chg="del">
        <pc:chgData name="Marilyn Fernandez" userId="39e00873-aaae-4f50-b3b8-29861bff15db" providerId="ADAL" clId="{048FAC42-A2F5-9549-B7F0-7A8A0F4F98F5}" dt="2019-10-22T19:51:13.846" v="79" actId="2696"/>
        <pc:sldMkLst>
          <pc:docMk/>
          <pc:sldMk cId="3678726429" sldId="326"/>
        </pc:sldMkLst>
      </pc:sldChg>
      <pc:sldChg chg="ord">
        <pc:chgData name="Marilyn Fernandez" userId="39e00873-aaae-4f50-b3b8-29861bff15db" providerId="ADAL" clId="{048FAC42-A2F5-9549-B7F0-7A8A0F4F98F5}" dt="2019-10-22T15:04:33.887" v="2"/>
        <pc:sldMkLst>
          <pc:docMk/>
          <pc:sldMk cId="1543713678" sldId="328"/>
        </pc:sldMkLst>
      </pc:sldChg>
      <pc:sldChg chg="add">
        <pc:chgData name="Marilyn Fernandez" userId="39e00873-aaae-4f50-b3b8-29861bff15db" providerId="ADAL" clId="{048FAC42-A2F5-9549-B7F0-7A8A0F4F98F5}" dt="2019-10-22T15:10:56.939" v="46"/>
        <pc:sldMkLst>
          <pc:docMk/>
          <pc:sldMk cId="584140138" sldId="339"/>
        </pc:sldMkLst>
      </pc:sldChg>
      <pc:sldChg chg="add del">
        <pc:chgData name="Marilyn Fernandez" userId="39e00873-aaae-4f50-b3b8-29861bff15db" providerId="ADAL" clId="{048FAC42-A2F5-9549-B7F0-7A8A0F4F98F5}" dt="2019-10-22T15:10:56.685" v="45"/>
        <pc:sldMkLst>
          <pc:docMk/>
          <pc:sldMk cId="2683812087" sldId="339"/>
        </pc:sldMkLst>
      </pc:sldChg>
      <pc:sldChg chg="del">
        <pc:chgData name="Marilyn Fernandez" userId="39e00873-aaae-4f50-b3b8-29861bff15db" providerId="ADAL" clId="{048FAC42-A2F5-9549-B7F0-7A8A0F4F98F5}" dt="2019-10-22T15:10:32.559" v="42" actId="2696"/>
        <pc:sldMkLst>
          <pc:docMk/>
          <pc:sldMk cId="4099946740" sldId="339"/>
        </pc:sldMkLst>
      </pc:sldChg>
      <pc:sldChg chg="add del">
        <pc:chgData name="Marilyn Fernandez" userId="39e00873-aaae-4f50-b3b8-29861bff15db" providerId="ADAL" clId="{048FAC42-A2F5-9549-B7F0-7A8A0F4F98F5}" dt="2019-10-22T15:04:36.004" v="3"/>
        <pc:sldMkLst>
          <pc:docMk/>
          <pc:sldMk cId="1874773631" sldId="341"/>
        </pc:sldMkLst>
      </pc:sldChg>
      <pc:sldChg chg="add del">
        <pc:chgData name="Marilyn Fernandez" userId="39e00873-aaae-4f50-b3b8-29861bff15db" providerId="ADAL" clId="{048FAC42-A2F5-9549-B7F0-7A8A0F4F98F5}" dt="2019-10-22T15:04:45.991" v="5"/>
        <pc:sldMkLst>
          <pc:docMk/>
          <pc:sldMk cId="2064831139" sldId="341"/>
        </pc:sldMkLst>
      </pc:sldChg>
      <pc:sldChg chg="add">
        <pc:chgData name="Marilyn Fernandez" userId="39e00873-aaae-4f50-b3b8-29861bff15db" providerId="ADAL" clId="{048FAC42-A2F5-9549-B7F0-7A8A0F4F98F5}" dt="2019-10-22T15:04:46.223" v="6"/>
        <pc:sldMkLst>
          <pc:docMk/>
          <pc:sldMk cId="2998606595" sldId="341"/>
        </pc:sldMkLst>
      </pc:sldChg>
      <pc:sldChg chg="add">
        <pc:chgData name="Marilyn Fernandez" userId="39e00873-aaae-4f50-b3b8-29861bff15db" providerId="ADAL" clId="{048FAC42-A2F5-9549-B7F0-7A8A0F4F98F5}" dt="2019-10-22T15:04:46.223" v="6"/>
        <pc:sldMkLst>
          <pc:docMk/>
          <pc:sldMk cId="1857519250" sldId="345"/>
        </pc:sldMkLst>
      </pc:sldChg>
      <pc:sldChg chg="add del">
        <pc:chgData name="Marilyn Fernandez" userId="39e00873-aaae-4f50-b3b8-29861bff15db" providerId="ADAL" clId="{048FAC42-A2F5-9549-B7F0-7A8A0F4F98F5}" dt="2019-10-22T15:04:45.991" v="5"/>
        <pc:sldMkLst>
          <pc:docMk/>
          <pc:sldMk cId="2804330410" sldId="345"/>
        </pc:sldMkLst>
      </pc:sldChg>
      <pc:sldChg chg="add del">
        <pc:chgData name="Marilyn Fernandez" userId="39e00873-aaae-4f50-b3b8-29861bff15db" providerId="ADAL" clId="{048FAC42-A2F5-9549-B7F0-7A8A0F4F98F5}" dt="2019-10-22T15:04:36.004" v="3"/>
        <pc:sldMkLst>
          <pc:docMk/>
          <pc:sldMk cId="2842865164" sldId="345"/>
        </pc:sldMkLst>
      </pc:sldChg>
      <pc:sldChg chg="add">
        <pc:chgData name="Marilyn Fernandez" userId="39e00873-aaae-4f50-b3b8-29861bff15db" providerId="ADAL" clId="{048FAC42-A2F5-9549-B7F0-7A8A0F4F98F5}" dt="2019-10-22T15:06:15.776" v="24"/>
        <pc:sldMkLst>
          <pc:docMk/>
          <pc:sldMk cId="1939575989" sldId="347"/>
        </pc:sldMkLst>
      </pc:sldChg>
      <pc:sldChg chg="add del">
        <pc:chgData name="Marilyn Fernandez" userId="39e00873-aaae-4f50-b3b8-29861bff15db" providerId="ADAL" clId="{048FAC42-A2F5-9549-B7F0-7A8A0F4F98F5}" dt="2019-10-22T15:06:15.432" v="23"/>
        <pc:sldMkLst>
          <pc:docMk/>
          <pc:sldMk cId="2527409322" sldId="347"/>
        </pc:sldMkLst>
      </pc:sldChg>
      <pc:sldChg chg="add">
        <pc:chgData name="Marilyn Fernandez" userId="39e00873-aaae-4f50-b3b8-29861bff15db" providerId="ADAL" clId="{048FAC42-A2F5-9549-B7F0-7A8A0F4F98F5}" dt="2019-10-22T15:10:56.939" v="46"/>
        <pc:sldMkLst>
          <pc:docMk/>
          <pc:sldMk cId="642637891" sldId="356"/>
        </pc:sldMkLst>
      </pc:sldChg>
      <pc:sldChg chg="add del">
        <pc:chgData name="Marilyn Fernandez" userId="39e00873-aaae-4f50-b3b8-29861bff15db" providerId="ADAL" clId="{048FAC42-A2F5-9549-B7F0-7A8A0F4F98F5}" dt="2019-10-22T15:10:56.685" v="45"/>
        <pc:sldMkLst>
          <pc:docMk/>
          <pc:sldMk cId="1240687891" sldId="356"/>
        </pc:sldMkLst>
      </pc:sldChg>
      <pc:sldChg chg="add del">
        <pc:chgData name="Marilyn Fernandez" userId="39e00873-aaae-4f50-b3b8-29861bff15db" providerId="ADAL" clId="{048FAC42-A2F5-9549-B7F0-7A8A0F4F98F5}" dt="2019-10-22T15:06:15.432" v="23"/>
        <pc:sldMkLst>
          <pc:docMk/>
          <pc:sldMk cId="56283747" sldId="357"/>
        </pc:sldMkLst>
      </pc:sldChg>
      <pc:sldChg chg="add">
        <pc:chgData name="Marilyn Fernandez" userId="39e00873-aaae-4f50-b3b8-29861bff15db" providerId="ADAL" clId="{048FAC42-A2F5-9549-B7F0-7A8A0F4F98F5}" dt="2019-10-22T15:06:15.776" v="24"/>
        <pc:sldMkLst>
          <pc:docMk/>
          <pc:sldMk cId="3151202997" sldId="357"/>
        </pc:sldMkLst>
      </pc:sldChg>
      <pc:sldChg chg="add del">
        <pc:chgData name="Marilyn Fernandez" userId="39e00873-aaae-4f50-b3b8-29861bff15db" providerId="ADAL" clId="{048FAC42-A2F5-9549-B7F0-7A8A0F4F98F5}" dt="2019-10-22T15:06:15.432" v="23"/>
        <pc:sldMkLst>
          <pc:docMk/>
          <pc:sldMk cId="2467555212" sldId="358"/>
        </pc:sldMkLst>
      </pc:sldChg>
      <pc:sldChg chg="add">
        <pc:chgData name="Marilyn Fernandez" userId="39e00873-aaae-4f50-b3b8-29861bff15db" providerId="ADAL" clId="{048FAC42-A2F5-9549-B7F0-7A8A0F4F98F5}" dt="2019-10-22T15:06:15.776" v="24"/>
        <pc:sldMkLst>
          <pc:docMk/>
          <pc:sldMk cId="4260582032" sldId="358"/>
        </pc:sldMkLst>
      </pc:sldChg>
      <pc:sldChg chg="add">
        <pc:chgData name="Marilyn Fernandez" userId="39e00873-aaae-4f50-b3b8-29861bff15db" providerId="ADAL" clId="{048FAC42-A2F5-9549-B7F0-7A8A0F4F98F5}" dt="2019-10-22T15:27:00.485" v="64"/>
        <pc:sldMkLst>
          <pc:docMk/>
          <pc:sldMk cId="1085216571" sldId="359"/>
        </pc:sldMkLst>
      </pc:sldChg>
      <pc:sldChg chg="add del">
        <pc:chgData name="Marilyn Fernandez" userId="39e00873-aaae-4f50-b3b8-29861bff15db" providerId="ADAL" clId="{048FAC42-A2F5-9549-B7F0-7A8A0F4F98F5}" dt="2019-10-22T15:27:00.365" v="63"/>
        <pc:sldMkLst>
          <pc:docMk/>
          <pc:sldMk cId="2977134034" sldId="359"/>
        </pc:sldMkLst>
      </pc:sldChg>
      <pc:sldChg chg="add">
        <pc:chgData name="Marilyn Fernandez" userId="39e00873-aaae-4f50-b3b8-29861bff15db" providerId="ADAL" clId="{048FAC42-A2F5-9549-B7F0-7A8A0F4F98F5}" dt="2019-10-22T15:06:15.776" v="24"/>
        <pc:sldMkLst>
          <pc:docMk/>
          <pc:sldMk cId="2204949713" sldId="360"/>
        </pc:sldMkLst>
      </pc:sldChg>
      <pc:sldChg chg="add del">
        <pc:chgData name="Marilyn Fernandez" userId="39e00873-aaae-4f50-b3b8-29861bff15db" providerId="ADAL" clId="{048FAC42-A2F5-9549-B7F0-7A8A0F4F98F5}" dt="2019-10-22T15:06:15.432" v="23"/>
        <pc:sldMkLst>
          <pc:docMk/>
          <pc:sldMk cId="3712549034" sldId="360"/>
        </pc:sldMkLst>
      </pc:sldChg>
      <pc:sldChg chg="add del">
        <pc:chgData name="Marilyn Fernandez" userId="39e00873-aaae-4f50-b3b8-29861bff15db" providerId="ADAL" clId="{048FAC42-A2F5-9549-B7F0-7A8A0F4F98F5}" dt="2019-10-22T15:06:15.432" v="23"/>
        <pc:sldMkLst>
          <pc:docMk/>
          <pc:sldMk cId="1583884042" sldId="363"/>
        </pc:sldMkLst>
      </pc:sldChg>
      <pc:sldChg chg="add">
        <pc:chgData name="Marilyn Fernandez" userId="39e00873-aaae-4f50-b3b8-29861bff15db" providerId="ADAL" clId="{048FAC42-A2F5-9549-B7F0-7A8A0F4F98F5}" dt="2019-10-22T15:06:15.776" v="24"/>
        <pc:sldMkLst>
          <pc:docMk/>
          <pc:sldMk cId="3515722874" sldId="363"/>
        </pc:sldMkLst>
      </pc:sldChg>
      <pc:sldChg chg="add">
        <pc:chgData name="Marilyn Fernandez" userId="39e00873-aaae-4f50-b3b8-29861bff15db" providerId="ADAL" clId="{048FAC42-A2F5-9549-B7F0-7A8A0F4F98F5}" dt="2019-10-22T15:06:15.776" v="24"/>
        <pc:sldMkLst>
          <pc:docMk/>
          <pc:sldMk cId="463391859" sldId="364"/>
        </pc:sldMkLst>
      </pc:sldChg>
      <pc:sldChg chg="add del">
        <pc:chgData name="Marilyn Fernandez" userId="39e00873-aaae-4f50-b3b8-29861bff15db" providerId="ADAL" clId="{048FAC42-A2F5-9549-B7F0-7A8A0F4F98F5}" dt="2019-10-22T15:06:15.432" v="23"/>
        <pc:sldMkLst>
          <pc:docMk/>
          <pc:sldMk cId="3727347839" sldId="364"/>
        </pc:sldMkLst>
      </pc:sldChg>
      <pc:sldChg chg="add">
        <pc:chgData name="Marilyn Fernandez" userId="39e00873-aaae-4f50-b3b8-29861bff15db" providerId="ADAL" clId="{048FAC42-A2F5-9549-B7F0-7A8A0F4F98F5}" dt="2019-10-22T15:27:00.485" v="64"/>
        <pc:sldMkLst>
          <pc:docMk/>
          <pc:sldMk cId="2112386556" sldId="365"/>
        </pc:sldMkLst>
      </pc:sldChg>
      <pc:sldChg chg="add del">
        <pc:chgData name="Marilyn Fernandez" userId="39e00873-aaae-4f50-b3b8-29861bff15db" providerId="ADAL" clId="{048FAC42-A2F5-9549-B7F0-7A8A0F4F98F5}" dt="2019-10-22T15:27:00.365" v="63"/>
        <pc:sldMkLst>
          <pc:docMk/>
          <pc:sldMk cId="3185898250" sldId="365"/>
        </pc:sldMkLst>
      </pc:sldChg>
      <pc:sldChg chg="add del">
        <pc:chgData name="Marilyn Fernandez" userId="39e00873-aaae-4f50-b3b8-29861bff15db" providerId="ADAL" clId="{048FAC42-A2F5-9549-B7F0-7A8A0F4F98F5}" dt="2019-10-22T15:06:15.432" v="23"/>
        <pc:sldMkLst>
          <pc:docMk/>
          <pc:sldMk cId="2450557042" sldId="366"/>
        </pc:sldMkLst>
      </pc:sldChg>
      <pc:sldChg chg="add">
        <pc:chgData name="Marilyn Fernandez" userId="39e00873-aaae-4f50-b3b8-29861bff15db" providerId="ADAL" clId="{048FAC42-A2F5-9549-B7F0-7A8A0F4F98F5}" dt="2019-10-22T15:06:15.776" v="24"/>
        <pc:sldMkLst>
          <pc:docMk/>
          <pc:sldMk cId="3763688919" sldId="366"/>
        </pc:sldMkLst>
      </pc:sldChg>
      <pc:sldChg chg="add del">
        <pc:chgData name="Marilyn Fernandez" userId="39e00873-aaae-4f50-b3b8-29861bff15db" providerId="ADAL" clId="{048FAC42-A2F5-9549-B7F0-7A8A0F4F98F5}" dt="2019-10-22T15:10:56.685" v="45"/>
        <pc:sldMkLst>
          <pc:docMk/>
          <pc:sldMk cId="934704797" sldId="367"/>
        </pc:sldMkLst>
      </pc:sldChg>
      <pc:sldChg chg="add">
        <pc:chgData name="Marilyn Fernandez" userId="39e00873-aaae-4f50-b3b8-29861bff15db" providerId="ADAL" clId="{048FAC42-A2F5-9549-B7F0-7A8A0F4F98F5}" dt="2019-10-22T15:10:56.939" v="46"/>
        <pc:sldMkLst>
          <pc:docMk/>
          <pc:sldMk cId="2488383870" sldId="367"/>
        </pc:sldMkLst>
      </pc:sldChg>
      <pc:sldChg chg="del">
        <pc:chgData name="Marilyn Fernandez" userId="39e00873-aaae-4f50-b3b8-29861bff15db" providerId="ADAL" clId="{048FAC42-A2F5-9549-B7F0-7A8A0F4F98F5}" dt="2019-10-22T15:10:32.578" v="43" actId="2696"/>
        <pc:sldMkLst>
          <pc:docMk/>
          <pc:sldMk cId="2865501605" sldId="367"/>
        </pc:sldMkLst>
      </pc:sldChg>
      <pc:sldChg chg="add del">
        <pc:chgData name="Marilyn Fernandez" userId="39e00873-aaae-4f50-b3b8-29861bff15db" providerId="ADAL" clId="{048FAC42-A2F5-9549-B7F0-7A8A0F4F98F5}" dt="2019-10-22T15:04:36.004" v="3"/>
        <pc:sldMkLst>
          <pc:docMk/>
          <pc:sldMk cId="573545478" sldId="369"/>
        </pc:sldMkLst>
      </pc:sldChg>
      <pc:sldChg chg="add del">
        <pc:chgData name="Marilyn Fernandez" userId="39e00873-aaae-4f50-b3b8-29861bff15db" providerId="ADAL" clId="{048FAC42-A2F5-9549-B7F0-7A8A0F4F98F5}" dt="2019-10-22T15:04:45.991" v="5"/>
        <pc:sldMkLst>
          <pc:docMk/>
          <pc:sldMk cId="2087192389" sldId="369"/>
        </pc:sldMkLst>
      </pc:sldChg>
      <pc:sldChg chg="add">
        <pc:chgData name="Marilyn Fernandez" userId="39e00873-aaae-4f50-b3b8-29861bff15db" providerId="ADAL" clId="{048FAC42-A2F5-9549-B7F0-7A8A0F4F98F5}" dt="2019-10-22T15:04:46.223" v="6"/>
        <pc:sldMkLst>
          <pc:docMk/>
          <pc:sldMk cId="3071986454" sldId="369"/>
        </pc:sldMkLst>
      </pc:sldChg>
      <pc:sldChg chg="add del">
        <pc:chgData name="Marilyn Fernandez" userId="39e00873-aaae-4f50-b3b8-29861bff15db" providerId="ADAL" clId="{048FAC42-A2F5-9549-B7F0-7A8A0F4F98F5}" dt="2019-10-22T15:06:15.432" v="23"/>
        <pc:sldMkLst>
          <pc:docMk/>
          <pc:sldMk cId="944908065" sldId="370"/>
        </pc:sldMkLst>
      </pc:sldChg>
      <pc:sldChg chg="add">
        <pc:chgData name="Marilyn Fernandez" userId="39e00873-aaae-4f50-b3b8-29861bff15db" providerId="ADAL" clId="{048FAC42-A2F5-9549-B7F0-7A8A0F4F98F5}" dt="2019-10-22T15:06:15.776" v="24"/>
        <pc:sldMkLst>
          <pc:docMk/>
          <pc:sldMk cId="1849642390" sldId="370"/>
        </pc:sldMkLst>
      </pc:sldChg>
      <pc:sldChg chg="add del">
        <pc:chgData name="Marilyn Fernandez" userId="39e00873-aaae-4f50-b3b8-29861bff15db" providerId="ADAL" clId="{048FAC42-A2F5-9549-B7F0-7A8A0F4F98F5}" dt="2019-10-22T15:27:00.365" v="63"/>
        <pc:sldMkLst>
          <pc:docMk/>
          <pc:sldMk cId="267008374" sldId="371"/>
        </pc:sldMkLst>
      </pc:sldChg>
      <pc:sldChg chg="add del">
        <pc:chgData name="Marilyn Fernandez" userId="39e00873-aaae-4f50-b3b8-29861bff15db" providerId="ADAL" clId="{048FAC42-A2F5-9549-B7F0-7A8A0F4F98F5}" dt="2019-10-22T15:11:03.191" v="47" actId="2696"/>
        <pc:sldMkLst>
          <pc:docMk/>
          <pc:sldMk cId="1294767098" sldId="371"/>
        </pc:sldMkLst>
      </pc:sldChg>
      <pc:sldChg chg="add del">
        <pc:chgData name="Marilyn Fernandez" userId="39e00873-aaae-4f50-b3b8-29861bff15db" providerId="ADAL" clId="{048FAC42-A2F5-9549-B7F0-7A8A0F4F98F5}" dt="2019-10-22T15:10:56.685" v="45"/>
        <pc:sldMkLst>
          <pc:docMk/>
          <pc:sldMk cId="1699920360" sldId="371"/>
        </pc:sldMkLst>
      </pc:sldChg>
      <pc:sldChg chg="add del">
        <pc:chgData name="Marilyn Fernandez" userId="39e00873-aaae-4f50-b3b8-29861bff15db" providerId="ADAL" clId="{048FAC42-A2F5-9549-B7F0-7A8A0F4F98F5}" dt="2019-10-22T15:06:15.432" v="23"/>
        <pc:sldMkLst>
          <pc:docMk/>
          <pc:sldMk cId="2033915751" sldId="371"/>
        </pc:sldMkLst>
      </pc:sldChg>
      <pc:sldChg chg="add del">
        <pc:chgData name="Marilyn Fernandez" userId="39e00873-aaae-4f50-b3b8-29861bff15db" providerId="ADAL" clId="{048FAC42-A2F5-9549-B7F0-7A8A0F4F98F5}" dt="2019-10-22T15:09:10.302" v="29" actId="2696"/>
        <pc:sldMkLst>
          <pc:docMk/>
          <pc:sldMk cId="3987376988" sldId="371"/>
        </pc:sldMkLst>
      </pc:sldChg>
      <pc:sldChg chg="add del">
        <pc:chgData name="Marilyn Fernandez" userId="39e00873-aaae-4f50-b3b8-29861bff15db" providerId="ADAL" clId="{048FAC42-A2F5-9549-B7F0-7A8A0F4F98F5}" dt="2019-10-22T19:38:30.463" v="78" actId="2696"/>
        <pc:sldMkLst>
          <pc:docMk/>
          <pc:sldMk cId="4089852918" sldId="371"/>
        </pc:sldMkLst>
      </pc:sldChg>
      <pc:sldMasterChg chg="del delSldLayout">
        <pc:chgData name="Marilyn Fernandez" userId="39e00873-aaae-4f50-b3b8-29861bff15db" providerId="ADAL" clId="{048FAC42-A2F5-9549-B7F0-7A8A0F4F98F5}" dt="2019-10-22T15:09:10.336" v="41" actId="2696"/>
        <pc:sldMasterMkLst>
          <pc:docMk/>
          <pc:sldMasterMk cId="3270602707" sldId="2147490007"/>
        </pc:sldMasterMkLst>
        <pc:sldLayoutChg chg="del">
          <pc:chgData name="Marilyn Fernandez" userId="39e00873-aaae-4f50-b3b8-29861bff15db" providerId="ADAL" clId="{048FAC42-A2F5-9549-B7F0-7A8A0F4F98F5}" dt="2019-10-22T15:09:10.323" v="30" actId="2696"/>
          <pc:sldLayoutMkLst>
            <pc:docMk/>
            <pc:sldMasterMk cId="3270602707" sldId="2147490007"/>
            <pc:sldLayoutMk cId="2507262971" sldId="2147490008"/>
          </pc:sldLayoutMkLst>
        </pc:sldLayoutChg>
        <pc:sldLayoutChg chg="del">
          <pc:chgData name="Marilyn Fernandez" userId="39e00873-aaae-4f50-b3b8-29861bff15db" providerId="ADAL" clId="{048FAC42-A2F5-9549-B7F0-7A8A0F4F98F5}" dt="2019-10-22T15:09:10.324" v="31" actId="2696"/>
          <pc:sldLayoutMkLst>
            <pc:docMk/>
            <pc:sldMasterMk cId="3270602707" sldId="2147490007"/>
            <pc:sldLayoutMk cId="557139186" sldId="2147490009"/>
          </pc:sldLayoutMkLst>
        </pc:sldLayoutChg>
        <pc:sldLayoutChg chg="del">
          <pc:chgData name="Marilyn Fernandez" userId="39e00873-aaae-4f50-b3b8-29861bff15db" providerId="ADAL" clId="{048FAC42-A2F5-9549-B7F0-7A8A0F4F98F5}" dt="2019-10-22T15:09:10.325" v="32" actId="2696"/>
          <pc:sldLayoutMkLst>
            <pc:docMk/>
            <pc:sldMasterMk cId="3270602707" sldId="2147490007"/>
            <pc:sldLayoutMk cId="774533927" sldId="2147490010"/>
          </pc:sldLayoutMkLst>
        </pc:sldLayoutChg>
        <pc:sldLayoutChg chg="del">
          <pc:chgData name="Marilyn Fernandez" userId="39e00873-aaae-4f50-b3b8-29861bff15db" providerId="ADAL" clId="{048FAC42-A2F5-9549-B7F0-7A8A0F4F98F5}" dt="2019-10-22T15:09:10.326" v="33" actId="2696"/>
          <pc:sldLayoutMkLst>
            <pc:docMk/>
            <pc:sldMasterMk cId="3270602707" sldId="2147490007"/>
            <pc:sldLayoutMk cId="1709835758" sldId="2147490011"/>
          </pc:sldLayoutMkLst>
        </pc:sldLayoutChg>
        <pc:sldLayoutChg chg="del">
          <pc:chgData name="Marilyn Fernandez" userId="39e00873-aaae-4f50-b3b8-29861bff15db" providerId="ADAL" clId="{048FAC42-A2F5-9549-B7F0-7A8A0F4F98F5}" dt="2019-10-22T15:09:10.327" v="34" actId="2696"/>
          <pc:sldLayoutMkLst>
            <pc:docMk/>
            <pc:sldMasterMk cId="3270602707" sldId="2147490007"/>
            <pc:sldLayoutMk cId="2950677775" sldId="2147490012"/>
          </pc:sldLayoutMkLst>
        </pc:sldLayoutChg>
        <pc:sldLayoutChg chg="del">
          <pc:chgData name="Marilyn Fernandez" userId="39e00873-aaae-4f50-b3b8-29861bff15db" providerId="ADAL" clId="{048FAC42-A2F5-9549-B7F0-7A8A0F4F98F5}" dt="2019-10-22T15:09:10.328" v="35" actId="2696"/>
          <pc:sldLayoutMkLst>
            <pc:docMk/>
            <pc:sldMasterMk cId="3270602707" sldId="2147490007"/>
            <pc:sldLayoutMk cId="1695593376" sldId="2147490013"/>
          </pc:sldLayoutMkLst>
        </pc:sldLayoutChg>
        <pc:sldLayoutChg chg="del">
          <pc:chgData name="Marilyn Fernandez" userId="39e00873-aaae-4f50-b3b8-29861bff15db" providerId="ADAL" clId="{048FAC42-A2F5-9549-B7F0-7A8A0F4F98F5}" dt="2019-10-22T15:09:10.330" v="36" actId="2696"/>
          <pc:sldLayoutMkLst>
            <pc:docMk/>
            <pc:sldMasterMk cId="3270602707" sldId="2147490007"/>
            <pc:sldLayoutMk cId="2405259344" sldId="2147490014"/>
          </pc:sldLayoutMkLst>
        </pc:sldLayoutChg>
        <pc:sldLayoutChg chg="del">
          <pc:chgData name="Marilyn Fernandez" userId="39e00873-aaae-4f50-b3b8-29861bff15db" providerId="ADAL" clId="{048FAC42-A2F5-9549-B7F0-7A8A0F4F98F5}" dt="2019-10-22T15:09:10.331" v="37" actId="2696"/>
          <pc:sldLayoutMkLst>
            <pc:docMk/>
            <pc:sldMasterMk cId="3270602707" sldId="2147490007"/>
            <pc:sldLayoutMk cId="3558264652" sldId="2147490015"/>
          </pc:sldLayoutMkLst>
        </pc:sldLayoutChg>
        <pc:sldLayoutChg chg="del">
          <pc:chgData name="Marilyn Fernandez" userId="39e00873-aaae-4f50-b3b8-29861bff15db" providerId="ADAL" clId="{048FAC42-A2F5-9549-B7F0-7A8A0F4F98F5}" dt="2019-10-22T15:09:10.332" v="38" actId="2696"/>
          <pc:sldLayoutMkLst>
            <pc:docMk/>
            <pc:sldMasterMk cId="3270602707" sldId="2147490007"/>
            <pc:sldLayoutMk cId="3445635319" sldId="2147490016"/>
          </pc:sldLayoutMkLst>
        </pc:sldLayoutChg>
        <pc:sldLayoutChg chg="del">
          <pc:chgData name="Marilyn Fernandez" userId="39e00873-aaae-4f50-b3b8-29861bff15db" providerId="ADAL" clId="{048FAC42-A2F5-9549-B7F0-7A8A0F4F98F5}" dt="2019-10-22T15:09:10.333" v="39" actId="2696"/>
          <pc:sldLayoutMkLst>
            <pc:docMk/>
            <pc:sldMasterMk cId="3270602707" sldId="2147490007"/>
            <pc:sldLayoutMk cId="27806326" sldId="2147490017"/>
          </pc:sldLayoutMkLst>
        </pc:sldLayoutChg>
        <pc:sldLayoutChg chg="del">
          <pc:chgData name="Marilyn Fernandez" userId="39e00873-aaae-4f50-b3b8-29861bff15db" providerId="ADAL" clId="{048FAC42-A2F5-9549-B7F0-7A8A0F4F98F5}" dt="2019-10-22T15:09:10.334" v="40" actId="2696"/>
          <pc:sldLayoutMkLst>
            <pc:docMk/>
            <pc:sldMasterMk cId="3270602707" sldId="2147490007"/>
            <pc:sldLayoutMk cId="1811737115" sldId="2147490018"/>
          </pc:sldLayoutMkLst>
        </pc:sldLayoutChg>
      </pc:sldMasterChg>
      <pc:sldMasterChg chg="del delSldLayout">
        <pc:chgData name="Marilyn Fernandez" userId="39e00873-aaae-4f50-b3b8-29861bff15db" providerId="ADAL" clId="{048FAC42-A2F5-9549-B7F0-7A8A0F4F98F5}" dt="2019-10-22T15:04:58.698" v="21" actId="2696"/>
        <pc:sldMasterMkLst>
          <pc:docMk/>
          <pc:sldMasterMk cId="3906286192" sldId="2147490007"/>
        </pc:sldMasterMkLst>
        <pc:sldLayoutChg chg="del">
          <pc:chgData name="Marilyn Fernandez" userId="39e00873-aaae-4f50-b3b8-29861bff15db" providerId="ADAL" clId="{048FAC42-A2F5-9549-B7F0-7A8A0F4F98F5}" dt="2019-10-22T15:04:58.684" v="10" actId="2696"/>
          <pc:sldLayoutMkLst>
            <pc:docMk/>
            <pc:sldMasterMk cId="3906286192" sldId="2147490007"/>
            <pc:sldLayoutMk cId="4266036094" sldId="2147490008"/>
          </pc:sldLayoutMkLst>
        </pc:sldLayoutChg>
        <pc:sldLayoutChg chg="del">
          <pc:chgData name="Marilyn Fernandez" userId="39e00873-aaae-4f50-b3b8-29861bff15db" providerId="ADAL" clId="{048FAC42-A2F5-9549-B7F0-7A8A0F4F98F5}" dt="2019-10-22T15:04:58.685" v="11" actId="2696"/>
          <pc:sldLayoutMkLst>
            <pc:docMk/>
            <pc:sldMasterMk cId="3906286192" sldId="2147490007"/>
            <pc:sldLayoutMk cId="2452627554" sldId="2147490009"/>
          </pc:sldLayoutMkLst>
        </pc:sldLayoutChg>
        <pc:sldLayoutChg chg="del">
          <pc:chgData name="Marilyn Fernandez" userId="39e00873-aaae-4f50-b3b8-29861bff15db" providerId="ADAL" clId="{048FAC42-A2F5-9549-B7F0-7A8A0F4F98F5}" dt="2019-10-22T15:04:58.686" v="12" actId="2696"/>
          <pc:sldLayoutMkLst>
            <pc:docMk/>
            <pc:sldMasterMk cId="3906286192" sldId="2147490007"/>
            <pc:sldLayoutMk cId="2385348292" sldId="2147490010"/>
          </pc:sldLayoutMkLst>
        </pc:sldLayoutChg>
        <pc:sldLayoutChg chg="del">
          <pc:chgData name="Marilyn Fernandez" userId="39e00873-aaae-4f50-b3b8-29861bff15db" providerId="ADAL" clId="{048FAC42-A2F5-9549-B7F0-7A8A0F4F98F5}" dt="2019-10-22T15:04:58.687" v="13" actId="2696"/>
          <pc:sldLayoutMkLst>
            <pc:docMk/>
            <pc:sldMasterMk cId="3906286192" sldId="2147490007"/>
            <pc:sldLayoutMk cId="3782733929" sldId="2147490011"/>
          </pc:sldLayoutMkLst>
        </pc:sldLayoutChg>
        <pc:sldLayoutChg chg="del">
          <pc:chgData name="Marilyn Fernandez" userId="39e00873-aaae-4f50-b3b8-29861bff15db" providerId="ADAL" clId="{048FAC42-A2F5-9549-B7F0-7A8A0F4F98F5}" dt="2019-10-22T15:04:58.689" v="14" actId="2696"/>
          <pc:sldLayoutMkLst>
            <pc:docMk/>
            <pc:sldMasterMk cId="3906286192" sldId="2147490007"/>
            <pc:sldLayoutMk cId="401604969" sldId="2147490012"/>
          </pc:sldLayoutMkLst>
        </pc:sldLayoutChg>
        <pc:sldLayoutChg chg="del">
          <pc:chgData name="Marilyn Fernandez" userId="39e00873-aaae-4f50-b3b8-29861bff15db" providerId="ADAL" clId="{048FAC42-A2F5-9549-B7F0-7A8A0F4F98F5}" dt="2019-10-22T15:04:58.690" v="15" actId="2696"/>
          <pc:sldLayoutMkLst>
            <pc:docMk/>
            <pc:sldMasterMk cId="3906286192" sldId="2147490007"/>
            <pc:sldLayoutMk cId="3864774587" sldId="2147490013"/>
          </pc:sldLayoutMkLst>
        </pc:sldLayoutChg>
        <pc:sldLayoutChg chg="del">
          <pc:chgData name="Marilyn Fernandez" userId="39e00873-aaae-4f50-b3b8-29861bff15db" providerId="ADAL" clId="{048FAC42-A2F5-9549-B7F0-7A8A0F4F98F5}" dt="2019-10-22T15:04:58.691" v="16" actId="2696"/>
          <pc:sldLayoutMkLst>
            <pc:docMk/>
            <pc:sldMasterMk cId="3906286192" sldId="2147490007"/>
            <pc:sldLayoutMk cId="2615118798" sldId="2147490014"/>
          </pc:sldLayoutMkLst>
        </pc:sldLayoutChg>
        <pc:sldLayoutChg chg="del">
          <pc:chgData name="Marilyn Fernandez" userId="39e00873-aaae-4f50-b3b8-29861bff15db" providerId="ADAL" clId="{048FAC42-A2F5-9549-B7F0-7A8A0F4F98F5}" dt="2019-10-22T15:04:58.692" v="17" actId="2696"/>
          <pc:sldLayoutMkLst>
            <pc:docMk/>
            <pc:sldMasterMk cId="3906286192" sldId="2147490007"/>
            <pc:sldLayoutMk cId="2296220816" sldId="2147490015"/>
          </pc:sldLayoutMkLst>
        </pc:sldLayoutChg>
        <pc:sldLayoutChg chg="del">
          <pc:chgData name="Marilyn Fernandez" userId="39e00873-aaae-4f50-b3b8-29861bff15db" providerId="ADAL" clId="{048FAC42-A2F5-9549-B7F0-7A8A0F4F98F5}" dt="2019-10-22T15:04:58.693" v="18" actId="2696"/>
          <pc:sldLayoutMkLst>
            <pc:docMk/>
            <pc:sldMasterMk cId="3906286192" sldId="2147490007"/>
            <pc:sldLayoutMk cId="1389150552" sldId="2147490016"/>
          </pc:sldLayoutMkLst>
        </pc:sldLayoutChg>
        <pc:sldLayoutChg chg="del">
          <pc:chgData name="Marilyn Fernandez" userId="39e00873-aaae-4f50-b3b8-29861bff15db" providerId="ADAL" clId="{048FAC42-A2F5-9549-B7F0-7A8A0F4F98F5}" dt="2019-10-22T15:04:58.694" v="19" actId="2696"/>
          <pc:sldLayoutMkLst>
            <pc:docMk/>
            <pc:sldMasterMk cId="3906286192" sldId="2147490007"/>
            <pc:sldLayoutMk cId="2380831207" sldId="2147490017"/>
          </pc:sldLayoutMkLst>
        </pc:sldLayoutChg>
        <pc:sldLayoutChg chg="del">
          <pc:chgData name="Marilyn Fernandez" userId="39e00873-aaae-4f50-b3b8-29861bff15db" providerId="ADAL" clId="{048FAC42-A2F5-9549-B7F0-7A8A0F4F98F5}" dt="2019-10-22T15:04:58.695" v="20" actId="2696"/>
          <pc:sldLayoutMkLst>
            <pc:docMk/>
            <pc:sldMasterMk cId="3906286192" sldId="2147490007"/>
            <pc:sldLayoutMk cId="1534972756" sldId="2147490018"/>
          </pc:sldLayoutMkLst>
        </pc:sldLayoutChg>
      </pc:sldMasterChg>
      <pc:sldMasterChg chg="del delSldLayout">
        <pc:chgData name="Marilyn Fernandez" userId="39e00873-aaae-4f50-b3b8-29861bff15db" providerId="ADAL" clId="{048FAC42-A2F5-9549-B7F0-7A8A0F4F98F5}" dt="2019-10-22T15:27:03.867" v="77" actId="2696"/>
        <pc:sldMasterMkLst>
          <pc:docMk/>
          <pc:sldMasterMk cId="2783065495" sldId="2147490021"/>
        </pc:sldMasterMkLst>
        <pc:sldLayoutChg chg="del">
          <pc:chgData name="Marilyn Fernandez" userId="39e00873-aaae-4f50-b3b8-29861bff15db" providerId="ADAL" clId="{048FAC42-A2F5-9549-B7F0-7A8A0F4F98F5}" dt="2019-10-22T15:27:03.853" v="66" actId="2696"/>
          <pc:sldLayoutMkLst>
            <pc:docMk/>
            <pc:sldMasterMk cId="2783065495" sldId="2147490021"/>
            <pc:sldLayoutMk cId="1119186088" sldId="2147490022"/>
          </pc:sldLayoutMkLst>
        </pc:sldLayoutChg>
        <pc:sldLayoutChg chg="del">
          <pc:chgData name="Marilyn Fernandez" userId="39e00873-aaae-4f50-b3b8-29861bff15db" providerId="ADAL" clId="{048FAC42-A2F5-9549-B7F0-7A8A0F4F98F5}" dt="2019-10-22T15:27:03.854" v="67" actId="2696"/>
          <pc:sldLayoutMkLst>
            <pc:docMk/>
            <pc:sldMasterMk cId="2783065495" sldId="2147490021"/>
            <pc:sldLayoutMk cId="3274106031" sldId="2147490023"/>
          </pc:sldLayoutMkLst>
        </pc:sldLayoutChg>
        <pc:sldLayoutChg chg="del">
          <pc:chgData name="Marilyn Fernandez" userId="39e00873-aaae-4f50-b3b8-29861bff15db" providerId="ADAL" clId="{048FAC42-A2F5-9549-B7F0-7A8A0F4F98F5}" dt="2019-10-22T15:27:03.855" v="68" actId="2696"/>
          <pc:sldLayoutMkLst>
            <pc:docMk/>
            <pc:sldMasterMk cId="2783065495" sldId="2147490021"/>
            <pc:sldLayoutMk cId="2845123536" sldId="2147490024"/>
          </pc:sldLayoutMkLst>
        </pc:sldLayoutChg>
        <pc:sldLayoutChg chg="del">
          <pc:chgData name="Marilyn Fernandez" userId="39e00873-aaae-4f50-b3b8-29861bff15db" providerId="ADAL" clId="{048FAC42-A2F5-9549-B7F0-7A8A0F4F98F5}" dt="2019-10-22T15:27:03.856" v="69" actId="2696"/>
          <pc:sldLayoutMkLst>
            <pc:docMk/>
            <pc:sldMasterMk cId="2783065495" sldId="2147490021"/>
            <pc:sldLayoutMk cId="2770181895" sldId="2147490025"/>
          </pc:sldLayoutMkLst>
        </pc:sldLayoutChg>
        <pc:sldLayoutChg chg="del">
          <pc:chgData name="Marilyn Fernandez" userId="39e00873-aaae-4f50-b3b8-29861bff15db" providerId="ADAL" clId="{048FAC42-A2F5-9549-B7F0-7A8A0F4F98F5}" dt="2019-10-22T15:27:03.858" v="70" actId="2696"/>
          <pc:sldLayoutMkLst>
            <pc:docMk/>
            <pc:sldMasterMk cId="2783065495" sldId="2147490021"/>
            <pc:sldLayoutMk cId="3922180571" sldId="2147490026"/>
          </pc:sldLayoutMkLst>
        </pc:sldLayoutChg>
        <pc:sldLayoutChg chg="del">
          <pc:chgData name="Marilyn Fernandez" userId="39e00873-aaae-4f50-b3b8-29861bff15db" providerId="ADAL" clId="{048FAC42-A2F5-9549-B7F0-7A8A0F4F98F5}" dt="2019-10-22T15:27:03.859" v="71" actId="2696"/>
          <pc:sldLayoutMkLst>
            <pc:docMk/>
            <pc:sldMasterMk cId="2783065495" sldId="2147490021"/>
            <pc:sldLayoutMk cId="1655964262" sldId="2147490027"/>
          </pc:sldLayoutMkLst>
        </pc:sldLayoutChg>
        <pc:sldLayoutChg chg="del">
          <pc:chgData name="Marilyn Fernandez" userId="39e00873-aaae-4f50-b3b8-29861bff15db" providerId="ADAL" clId="{048FAC42-A2F5-9549-B7F0-7A8A0F4F98F5}" dt="2019-10-22T15:27:03.860" v="72" actId="2696"/>
          <pc:sldLayoutMkLst>
            <pc:docMk/>
            <pc:sldMasterMk cId="2783065495" sldId="2147490021"/>
            <pc:sldLayoutMk cId="1657687273" sldId="2147490028"/>
          </pc:sldLayoutMkLst>
        </pc:sldLayoutChg>
        <pc:sldLayoutChg chg="del">
          <pc:chgData name="Marilyn Fernandez" userId="39e00873-aaae-4f50-b3b8-29861bff15db" providerId="ADAL" clId="{048FAC42-A2F5-9549-B7F0-7A8A0F4F98F5}" dt="2019-10-22T15:27:03.861" v="73" actId="2696"/>
          <pc:sldLayoutMkLst>
            <pc:docMk/>
            <pc:sldMasterMk cId="2783065495" sldId="2147490021"/>
            <pc:sldLayoutMk cId="3343310601" sldId="2147490029"/>
          </pc:sldLayoutMkLst>
        </pc:sldLayoutChg>
        <pc:sldLayoutChg chg="del">
          <pc:chgData name="Marilyn Fernandez" userId="39e00873-aaae-4f50-b3b8-29861bff15db" providerId="ADAL" clId="{048FAC42-A2F5-9549-B7F0-7A8A0F4F98F5}" dt="2019-10-22T15:27:03.863" v="74" actId="2696"/>
          <pc:sldLayoutMkLst>
            <pc:docMk/>
            <pc:sldMasterMk cId="2783065495" sldId="2147490021"/>
            <pc:sldLayoutMk cId="1819098267" sldId="2147490030"/>
          </pc:sldLayoutMkLst>
        </pc:sldLayoutChg>
        <pc:sldLayoutChg chg="del">
          <pc:chgData name="Marilyn Fernandez" userId="39e00873-aaae-4f50-b3b8-29861bff15db" providerId="ADAL" clId="{048FAC42-A2F5-9549-B7F0-7A8A0F4F98F5}" dt="2019-10-22T15:27:03.864" v="75" actId="2696"/>
          <pc:sldLayoutMkLst>
            <pc:docMk/>
            <pc:sldMasterMk cId="2783065495" sldId="2147490021"/>
            <pc:sldLayoutMk cId="622861593" sldId="2147490031"/>
          </pc:sldLayoutMkLst>
        </pc:sldLayoutChg>
        <pc:sldLayoutChg chg="del">
          <pc:chgData name="Marilyn Fernandez" userId="39e00873-aaae-4f50-b3b8-29861bff15db" providerId="ADAL" clId="{048FAC42-A2F5-9549-B7F0-7A8A0F4F98F5}" dt="2019-10-22T15:27:03.865" v="76" actId="2696"/>
          <pc:sldLayoutMkLst>
            <pc:docMk/>
            <pc:sldMasterMk cId="2783065495" sldId="2147490021"/>
            <pc:sldLayoutMk cId="3380559829" sldId="2147490032"/>
          </pc:sldLayoutMkLst>
        </pc:sldLayoutChg>
      </pc:sldMasterChg>
      <pc:sldMasterChg chg="del delSldLayout">
        <pc:chgData name="Marilyn Fernandez" userId="39e00873-aaae-4f50-b3b8-29861bff15db" providerId="ADAL" clId="{048FAC42-A2F5-9549-B7F0-7A8A0F4F98F5}" dt="2019-10-22T15:11:06.559" v="61" actId="2696"/>
        <pc:sldMasterMkLst>
          <pc:docMk/>
          <pc:sldMasterMk cId="3203957091" sldId="2147490021"/>
        </pc:sldMasterMkLst>
        <pc:sldLayoutChg chg="del">
          <pc:chgData name="Marilyn Fernandez" userId="39e00873-aaae-4f50-b3b8-29861bff15db" providerId="ADAL" clId="{048FAC42-A2F5-9549-B7F0-7A8A0F4F98F5}" dt="2019-10-22T15:11:06.545" v="50" actId="2696"/>
          <pc:sldLayoutMkLst>
            <pc:docMk/>
            <pc:sldMasterMk cId="3203957091" sldId="2147490021"/>
            <pc:sldLayoutMk cId="3517666912" sldId="2147490022"/>
          </pc:sldLayoutMkLst>
        </pc:sldLayoutChg>
        <pc:sldLayoutChg chg="del">
          <pc:chgData name="Marilyn Fernandez" userId="39e00873-aaae-4f50-b3b8-29861bff15db" providerId="ADAL" clId="{048FAC42-A2F5-9549-B7F0-7A8A0F4F98F5}" dt="2019-10-22T15:11:06.546" v="51" actId="2696"/>
          <pc:sldLayoutMkLst>
            <pc:docMk/>
            <pc:sldMasterMk cId="3203957091" sldId="2147490021"/>
            <pc:sldLayoutMk cId="3667153829" sldId="2147490023"/>
          </pc:sldLayoutMkLst>
        </pc:sldLayoutChg>
        <pc:sldLayoutChg chg="del">
          <pc:chgData name="Marilyn Fernandez" userId="39e00873-aaae-4f50-b3b8-29861bff15db" providerId="ADAL" clId="{048FAC42-A2F5-9549-B7F0-7A8A0F4F98F5}" dt="2019-10-22T15:11:06.547" v="52" actId="2696"/>
          <pc:sldLayoutMkLst>
            <pc:docMk/>
            <pc:sldMasterMk cId="3203957091" sldId="2147490021"/>
            <pc:sldLayoutMk cId="3265527006" sldId="2147490024"/>
          </pc:sldLayoutMkLst>
        </pc:sldLayoutChg>
        <pc:sldLayoutChg chg="del">
          <pc:chgData name="Marilyn Fernandez" userId="39e00873-aaae-4f50-b3b8-29861bff15db" providerId="ADAL" clId="{048FAC42-A2F5-9549-B7F0-7A8A0F4F98F5}" dt="2019-10-22T15:11:06.549" v="53" actId="2696"/>
          <pc:sldLayoutMkLst>
            <pc:docMk/>
            <pc:sldMasterMk cId="3203957091" sldId="2147490021"/>
            <pc:sldLayoutMk cId="3662092832" sldId="2147490025"/>
          </pc:sldLayoutMkLst>
        </pc:sldLayoutChg>
        <pc:sldLayoutChg chg="del">
          <pc:chgData name="Marilyn Fernandez" userId="39e00873-aaae-4f50-b3b8-29861bff15db" providerId="ADAL" clId="{048FAC42-A2F5-9549-B7F0-7A8A0F4F98F5}" dt="2019-10-22T15:11:06.550" v="54" actId="2696"/>
          <pc:sldLayoutMkLst>
            <pc:docMk/>
            <pc:sldMasterMk cId="3203957091" sldId="2147490021"/>
            <pc:sldLayoutMk cId="201389390" sldId="2147490026"/>
          </pc:sldLayoutMkLst>
        </pc:sldLayoutChg>
        <pc:sldLayoutChg chg="del">
          <pc:chgData name="Marilyn Fernandez" userId="39e00873-aaae-4f50-b3b8-29861bff15db" providerId="ADAL" clId="{048FAC42-A2F5-9549-B7F0-7A8A0F4F98F5}" dt="2019-10-22T15:11:06.551" v="55" actId="2696"/>
          <pc:sldLayoutMkLst>
            <pc:docMk/>
            <pc:sldMasterMk cId="3203957091" sldId="2147490021"/>
            <pc:sldLayoutMk cId="904952379" sldId="2147490027"/>
          </pc:sldLayoutMkLst>
        </pc:sldLayoutChg>
        <pc:sldLayoutChg chg="del">
          <pc:chgData name="Marilyn Fernandez" userId="39e00873-aaae-4f50-b3b8-29861bff15db" providerId="ADAL" clId="{048FAC42-A2F5-9549-B7F0-7A8A0F4F98F5}" dt="2019-10-22T15:11:06.552" v="56" actId="2696"/>
          <pc:sldLayoutMkLst>
            <pc:docMk/>
            <pc:sldMasterMk cId="3203957091" sldId="2147490021"/>
            <pc:sldLayoutMk cId="768023969" sldId="2147490028"/>
          </pc:sldLayoutMkLst>
        </pc:sldLayoutChg>
        <pc:sldLayoutChg chg="del">
          <pc:chgData name="Marilyn Fernandez" userId="39e00873-aaae-4f50-b3b8-29861bff15db" providerId="ADAL" clId="{048FAC42-A2F5-9549-B7F0-7A8A0F4F98F5}" dt="2019-10-22T15:11:06.553" v="57" actId="2696"/>
          <pc:sldLayoutMkLst>
            <pc:docMk/>
            <pc:sldMasterMk cId="3203957091" sldId="2147490021"/>
            <pc:sldLayoutMk cId="1751298432" sldId="2147490029"/>
          </pc:sldLayoutMkLst>
        </pc:sldLayoutChg>
        <pc:sldLayoutChg chg="del">
          <pc:chgData name="Marilyn Fernandez" userId="39e00873-aaae-4f50-b3b8-29861bff15db" providerId="ADAL" clId="{048FAC42-A2F5-9549-B7F0-7A8A0F4F98F5}" dt="2019-10-22T15:11:06.555" v="58" actId="2696"/>
          <pc:sldLayoutMkLst>
            <pc:docMk/>
            <pc:sldMasterMk cId="3203957091" sldId="2147490021"/>
            <pc:sldLayoutMk cId="3464680589" sldId="2147490030"/>
          </pc:sldLayoutMkLst>
        </pc:sldLayoutChg>
        <pc:sldLayoutChg chg="del">
          <pc:chgData name="Marilyn Fernandez" userId="39e00873-aaae-4f50-b3b8-29861bff15db" providerId="ADAL" clId="{048FAC42-A2F5-9549-B7F0-7A8A0F4F98F5}" dt="2019-10-22T15:11:06.556" v="59" actId="2696"/>
          <pc:sldLayoutMkLst>
            <pc:docMk/>
            <pc:sldMasterMk cId="3203957091" sldId="2147490021"/>
            <pc:sldLayoutMk cId="3607295730" sldId="2147490031"/>
          </pc:sldLayoutMkLst>
        </pc:sldLayoutChg>
        <pc:sldLayoutChg chg="del">
          <pc:chgData name="Marilyn Fernandez" userId="39e00873-aaae-4f50-b3b8-29861bff15db" providerId="ADAL" clId="{048FAC42-A2F5-9549-B7F0-7A8A0F4F98F5}" dt="2019-10-22T15:11:06.557" v="60" actId="2696"/>
          <pc:sldLayoutMkLst>
            <pc:docMk/>
            <pc:sldMasterMk cId="3203957091" sldId="2147490021"/>
            <pc:sldLayoutMk cId="1884319255" sldId="214749003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64AA2AE9-8C44-0D48-A5EB-581168E4CAF8}" type="datetimeFigureOut">
              <a:rPr lang="en-US" altLang="en-US"/>
              <a:pPr/>
              <a:t>10/22/19</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0F60FF3-8482-8F47-A9E8-BB698317D6BB}" type="slidenum">
              <a:rPr lang="en-US" altLang="en-US"/>
              <a:pPr/>
              <a:t>‹#›</a:t>
            </a:fld>
            <a:endParaRPr lang="en-US" altLang="en-US"/>
          </a:p>
        </p:txBody>
      </p:sp>
    </p:spTree>
    <p:extLst>
      <p:ext uri="{BB962C8B-B14F-4D97-AF65-F5344CB8AC3E}">
        <p14:creationId xmlns:p14="http://schemas.microsoft.com/office/powerpoint/2010/main" val="2024313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3277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a:lvl1pPr>
          </a:lstStyle>
          <a:p>
            <a:fld id="{7EAE9978-DBE0-0647-A8B1-B7828B2E146E}" type="slidenum">
              <a:rPr lang="en-US" altLang="en-US"/>
              <a:pPr/>
              <a:t>‹#›</a:t>
            </a:fld>
            <a:endParaRPr lang="en-US" altLang="en-US"/>
          </a:p>
        </p:txBody>
      </p:sp>
    </p:spTree>
    <p:extLst>
      <p:ext uri="{BB962C8B-B14F-4D97-AF65-F5344CB8AC3E}">
        <p14:creationId xmlns:p14="http://schemas.microsoft.com/office/powerpoint/2010/main" val="18070885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5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98"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748"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998"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248" algn="l" defTabSz="457250" rtl="0" eaLnBrk="1" latinLnBrk="0" hangingPunct="1">
      <a:defRPr sz="1200" kern="1200">
        <a:solidFill>
          <a:schemeClr val="tx1"/>
        </a:solidFill>
        <a:latin typeface="+mn-lt"/>
        <a:ea typeface="+mn-ea"/>
        <a:cs typeface="+mn-cs"/>
      </a:defRPr>
    </a:lvl6pPr>
    <a:lvl7pPr marL="2743497" algn="l" defTabSz="457250" rtl="0" eaLnBrk="1" latinLnBrk="0" hangingPunct="1">
      <a:defRPr sz="1200" kern="1200">
        <a:solidFill>
          <a:schemeClr val="tx1"/>
        </a:solidFill>
        <a:latin typeface="+mn-lt"/>
        <a:ea typeface="+mn-ea"/>
        <a:cs typeface="+mn-cs"/>
      </a:defRPr>
    </a:lvl7pPr>
    <a:lvl8pPr marL="3200747" algn="l" defTabSz="457250" rtl="0" eaLnBrk="1" latinLnBrk="0" hangingPunct="1">
      <a:defRPr sz="1200" kern="1200">
        <a:solidFill>
          <a:schemeClr val="tx1"/>
        </a:solidFill>
        <a:latin typeface="+mn-lt"/>
        <a:ea typeface="+mn-ea"/>
        <a:cs typeface="+mn-cs"/>
      </a:defRPr>
    </a:lvl8pPr>
    <a:lvl9pPr marL="3657997" algn="l" defTabSz="45725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 descr="RTP_SlideBackground-YiR_v3fr-bulleted.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TP_SlideBackground-ASCO-GI-13_v1fr-Titl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45619" y="0"/>
            <a:ext cx="91463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914400" y="1981200"/>
            <a:ext cx="10363200" cy="1143000"/>
          </a:xfrm>
        </p:spPr>
        <p:txBody>
          <a:bodyPr/>
          <a:lstStyle>
            <a:lvl1pPr algn="ctr">
              <a:defRPr sz="2300"/>
            </a:lvl1pPr>
          </a:lstStyle>
          <a:p>
            <a:pPr lvl="0"/>
            <a:r>
              <a:rPr lang="en-US" noProof="0"/>
              <a:t>Click to edit Master title style</a:t>
            </a:r>
          </a:p>
        </p:txBody>
      </p:sp>
      <p:sp>
        <p:nvSpPr>
          <p:cNvPr id="4099" name="Rectangle 3"/>
          <p:cNvSpPr>
            <a:spLocks noGrp="1" noChangeArrowheads="1"/>
          </p:cNvSpPr>
          <p:nvPr>
            <p:ph type="subTitle" idx="1"/>
          </p:nvPr>
        </p:nvSpPr>
        <p:spPr>
          <a:xfrm>
            <a:off x="1828804" y="3886200"/>
            <a:ext cx="8534400" cy="1752600"/>
          </a:xfrm>
        </p:spPr>
        <p:txBody>
          <a:bodyPr/>
          <a:lstStyle>
            <a:lvl1pPr marL="0" indent="0" algn="ctr">
              <a:buFontTx/>
              <a:buNone/>
              <a:defRPr/>
            </a:lvl1pPr>
          </a:lstStyle>
          <a:p>
            <a:pPr lvl="0"/>
            <a:r>
              <a:rPr lang="en-US" noProof="0"/>
              <a:t>Click to edit Master subtitle style</a:t>
            </a:r>
          </a:p>
        </p:txBody>
      </p:sp>
    </p:spTree>
    <p:extLst>
      <p:ext uri="{BB962C8B-B14F-4D97-AF65-F5344CB8AC3E}">
        <p14:creationId xmlns:p14="http://schemas.microsoft.com/office/powerpoint/2010/main" val="3387342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Two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4" name="Content Placeholder 2"/>
          <p:cNvSpPr>
            <a:spLocks noGrp="1"/>
          </p:cNvSpPr>
          <p:nvPr>
            <p:ph idx="1" hasCustomPrompt="1"/>
          </p:nvPr>
        </p:nvSpPr>
        <p:spPr>
          <a:xfrm>
            <a:off x="3499104" y="2218944"/>
            <a:ext cx="3860800" cy="508000"/>
          </a:xfrm>
          <a:prstGeom prst="rect">
            <a:avLst/>
          </a:prstGeom>
        </p:spPr>
        <p:txBody>
          <a:bodyPr anchor="ctr"/>
          <a:lstStyle>
            <a:lvl1pPr marL="0" indent="0" algn="ctr">
              <a:buFontTx/>
              <a:buNone/>
              <a:defRPr sz="2133"/>
            </a:lvl1pPr>
          </a:lstStyle>
          <a:p>
            <a:pPr lvl="0"/>
            <a:r>
              <a:rPr lang="en-US" dirty="0"/>
              <a:t>Answer</a:t>
            </a:r>
          </a:p>
        </p:txBody>
      </p:sp>
      <p:sp>
        <p:nvSpPr>
          <p:cNvPr id="38" name="Content Placeholder 2"/>
          <p:cNvSpPr>
            <a:spLocks noGrp="1"/>
          </p:cNvSpPr>
          <p:nvPr>
            <p:ph idx="23" hasCustomPrompt="1"/>
          </p:nvPr>
        </p:nvSpPr>
        <p:spPr>
          <a:xfrm>
            <a:off x="3499104" y="1649047"/>
            <a:ext cx="3860800" cy="508000"/>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19" name="Content Placeholder 2">
            <a:extLst>
              <a:ext uri="{FF2B5EF4-FFF2-40B4-BE49-F238E27FC236}">
                <a16:creationId xmlns:a16="http://schemas.microsoft.com/office/drawing/2014/main" id="{8923EAE8-D6F0-A945-84D3-BBEC836FE9FF}"/>
              </a:ext>
            </a:extLst>
          </p:cNvPr>
          <p:cNvSpPr>
            <a:spLocks noGrp="1"/>
          </p:cNvSpPr>
          <p:nvPr>
            <p:ph idx="24" hasCustomPrompt="1"/>
          </p:nvPr>
        </p:nvSpPr>
        <p:spPr>
          <a:xfrm>
            <a:off x="3499104" y="2805097"/>
            <a:ext cx="3860800" cy="508000"/>
          </a:xfrm>
          <a:prstGeom prst="rect">
            <a:avLst/>
          </a:prstGeom>
        </p:spPr>
        <p:txBody>
          <a:bodyPr anchor="ctr"/>
          <a:lstStyle>
            <a:lvl1pPr marL="0" indent="0" algn="ctr">
              <a:buFontTx/>
              <a:buNone/>
              <a:defRPr sz="2133"/>
            </a:lvl1pPr>
          </a:lstStyle>
          <a:p>
            <a:pPr lvl="0"/>
            <a:r>
              <a:rPr lang="en-US" dirty="0"/>
              <a:t>Answer</a:t>
            </a:r>
          </a:p>
        </p:txBody>
      </p:sp>
      <p:sp>
        <p:nvSpPr>
          <p:cNvPr id="20" name="Content Placeholder 2">
            <a:extLst>
              <a:ext uri="{FF2B5EF4-FFF2-40B4-BE49-F238E27FC236}">
                <a16:creationId xmlns:a16="http://schemas.microsoft.com/office/drawing/2014/main" id="{F230B7CE-7B4B-154E-AEEF-B3F2623F33BE}"/>
              </a:ext>
            </a:extLst>
          </p:cNvPr>
          <p:cNvSpPr>
            <a:spLocks noGrp="1"/>
          </p:cNvSpPr>
          <p:nvPr>
            <p:ph idx="25" hasCustomPrompt="1"/>
          </p:nvPr>
        </p:nvSpPr>
        <p:spPr>
          <a:xfrm>
            <a:off x="3499104" y="3402973"/>
            <a:ext cx="3860800" cy="508000"/>
          </a:xfrm>
          <a:prstGeom prst="rect">
            <a:avLst/>
          </a:prstGeom>
        </p:spPr>
        <p:txBody>
          <a:bodyPr anchor="ctr"/>
          <a:lstStyle>
            <a:lvl1pPr marL="0" indent="0" algn="ctr">
              <a:buFontTx/>
              <a:buNone/>
              <a:defRPr sz="2133"/>
            </a:lvl1pPr>
          </a:lstStyle>
          <a:p>
            <a:pPr lvl="0"/>
            <a:r>
              <a:rPr lang="en-US" dirty="0"/>
              <a:t>Answer</a:t>
            </a:r>
          </a:p>
        </p:txBody>
      </p:sp>
      <p:sp>
        <p:nvSpPr>
          <p:cNvPr id="21" name="Content Placeholder 2">
            <a:extLst>
              <a:ext uri="{FF2B5EF4-FFF2-40B4-BE49-F238E27FC236}">
                <a16:creationId xmlns:a16="http://schemas.microsoft.com/office/drawing/2014/main" id="{1FCD32DC-523D-3D49-A850-0E393C3F9697}"/>
              </a:ext>
            </a:extLst>
          </p:cNvPr>
          <p:cNvSpPr>
            <a:spLocks noGrp="1"/>
          </p:cNvSpPr>
          <p:nvPr>
            <p:ph idx="26" hasCustomPrompt="1"/>
          </p:nvPr>
        </p:nvSpPr>
        <p:spPr>
          <a:xfrm>
            <a:off x="3499104" y="3977404"/>
            <a:ext cx="3860800" cy="508000"/>
          </a:xfrm>
          <a:prstGeom prst="rect">
            <a:avLst/>
          </a:prstGeom>
        </p:spPr>
        <p:txBody>
          <a:bodyPr anchor="ctr"/>
          <a:lstStyle>
            <a:lvl1pPr marL="0" indent="0" algn="ctr">
              <a:buFontTx/>
              <a:buNone/>
              <a:defRPr sz="2133"/>
            </a:lvl1pPr>
          </a:lstStyle>
          <a:p>
            <a:pPr lvl="0"/>
            <a:r>
              <a:rPr lang="en-US" dirty="0"/>
              <a:t>Answer</a:t>
            </a:r>
          </a:p>
        </p:txBody>
      </p:sp>
      <p:sp>
        <p:nvSpPr>
          <p:cNvPr id="22" name="Content Placeholder 2">
            <a:extLst>
              <a:ext uri="{FF2B5EF4-FFF2-40B4-BE49-F238E27FC236}">
                <a16:creationId xmlns:a16="http://schemas.microsoft.com/office/drawing/2014/main" id="{4DABCAC8-6E8C-294C-83FA-39FE61534BB4}"/>
              </a:ext>
            </a:extLst>
          </p:cNvPr>
          <p:cNvSpPr>
            <a:spLocks noGrp="1"/>
          </p:cNvSpPr>
          <p:nvPr>
            <p:ph idx="27" hasCustomPrompt="1"/>
          </p:nvPr>
        </p:nvSpPr>
        <p:spPr>
          <a:xfrm>
            <a:off x="3499104" y="4575281"/>
            <a:ext cx="3860800" cy="508000"/>
          </a:xfrm>
          <a:prstGeom prst="rect">
            <a:avLst/>
          </a:prstGeom>
        </p:spPr>
        <p:txBody>
          <a:bodyPr anchor="ctr"/>
          <a:lstStyle>
            <a:lvl1pPr marL="0" indent="0" algn="ctr">
              <a:buFontTx/>
              <a:buNone/>
              <a:defRPr sz="2133"/>
            </a:lvl1pPr>
          </a:lstStyle>
          <a:p>
            <a:pPr lvl="0"/>
            <a:r>
              <a:rPr lang="en-US" dirty="0"/>
              <a:t>Answer</a:t>
            </a:r>
          </a:p>
        </p:txBody>
      </p:sp>
      <p:sp>
        <p:nvSpPr>
          <p:cNvPr id="40" name="Content Placeholder 2">
            <a:extLst>
              <a:ext uri="{FF2B5EF4-FFF2-40B4-BE49-F238E27FC236}">
                <a16:creationId xmlns:a16="http://schemas.microsoft.com/office/drawing/2014/main" id="{F4625B6F-82B5-5D48-9C0B-4424DDEDE345}"/>
              </a:ext>
            </a:extLst>
          </p:cNvPr>
          <p:cNvSpPr>
            <a:spLocks noGrp="1"/>
          </p:cNvSpPr>
          <p:nvPr>
            <p:ph idx="28" hasCustomPrompt="1"/>
          </p:nvPr>
        </p:nvSpPr>
        <p:spPr>
          <a:xfrm>
            <a:off x="3499104" y="5149712"/>
            <a:ext cx="3860800" cy="508000"/>
          </a:xfrm>
          <a:prstGeom prst="rect">
            <a:avLst/>
          </a:prstGeom>
        </p:spPr>
        <p:txBody>
          <a:bodyPr anchor="ctr"/>
          <a:lstStyle>
            <a:lvl1pPr marL="0" indent="0" algn="ctr">
              <a:buFontTx/>
              <a:buNone/>
              <a:defRPr sz="2133"/>
            </a:lvl1pPr>
          </a:lstStyle>
          <a:p>
            <a:pPr lvl="0"/>
            <a:r>
              <a:rPr lang="en-US" dirty="0"/>
              <a:t>Answer</a:t>
            </a:r>
          </a:p>
        </p:txBody>
      </p:sp>
      <p:sp>
        <p:nvSpPr>
          <p:cNvPr id="41" name="Content Placeholder 2">
            <a:extLst>
              <a:ext uri="{FF2B5EF4-FFF2-40B4-BE49-F238E27FC236}">
                <a16:creationId xmlns:a16="http://schemas.microsoft.com/office/drawing/2014/main" id="{ADAA5899-1C71-6348-A562-0A330556DC66}"/>
              </a:ext>
            </a:extLst>
          </p:cNvPr>
          <p:cNvSpPr>
            <a:spLocks noGrp="1"/>
          </p:cNvSpPr>
          <p:nvPr>
            <p:ph idx="29" hasCustomPrompt="1"/>
          </p:nvPr>
        </p:nvSpPr>
        <p:spPr>
          <a:xfrm>
            <a:off x="3499104" y="5747589"/>
            <a:ext cx="3860800" cy="508000"/>
          </a:xfrm>
          <a:prstGeom prst="rect">
            <a:avLst/>
          </a:prstGeom>
        </p:spPr>
        <p:txBody>
          <a:bodyPr anchor="ctr"/>
          <a:lstStyle>
            <a:lvl1pPr marL="0" indent="0" algn="ctr">
              <a:buFontTx/>
              <a:buNone/>
              <a:defRPr sz="2133"/>
            </a:lvl1pPr>
          </a:lstStyle>
          <a:p>
            <a:pPr lvl="0"/>
            <a:r>
              <a:rPr lang="en-US" dirty="0"/>
              <a:t>Answer</a:t>
            </a:r>
          </a:p>
        </p:txBody>
      </p:sp>
      <p:sp>
        <p:nvSpPr>
          <p:cNvPr id="42" name="Content Placeholder 2">
            <a:extLst>
              <a:ext uri="{FF2B5EF4-FFF2-40B4-BE49-F238E27FC236}">
                <a16:creationId xmlns:a16="http://schemas.microsoft.com/office/drawing/2014/main" id="{55AD0286-313D-AF4F-9FC8-54D32B943E85}"/>
              </a:ext>
            </a:extLst>
          </p:cNvPr>
          <p:cNvSpPr>
            <a:spLocks noGrp="1"/>
          </p:cNvSpPr>
          <p:nvPr>
            <p:ph idx="30" hasCustomPrompt="1"/>
          </p:nvPr>
        </p:nvSpPr>
        <p:spPr>
          <a:xfrm>
            <a:off x="7438057" y="2218944"/>
            <a:ext cx="3860800" cy="508000"/>
          </a:xfrm>
          <a:prstGeom prst="rect">
            <a:avLst/>
          </a:prstGeom>
        </p:spPr>
        <p:txBody>
          <a:bodyPr anchor="ctr"/>
          <a:lstStyle>
            <a:lvl1pPr marL="0" indent="0" algn="ctr">
              <a:buFontTx/>
              <a:buNone/>
              <a:defRPr sz="2133"/>
            </a:lvl1pPr>
          </a:lstStyle>
          <a:p>
            <a:pPr lvl="0"/>
            <a:r>
              <a:rPr lang="en-US" dirty="0"/>
              <a:t>Answer</a:t>
            </a:r>
          </a:p>
        </p:txBody>
      </p:sp>
      <p:sp>
        <p:nvSpPr>
          <p:cNvPr id="43" name="Content Placeholder 2">
            <a:extLst>
              <a:ext uri="{FF2B5EF4-FFF2-40B4-BE49-F238E27FC236}">
                <a16:creationId xmlns:a16="http://schemas.microsoft.com/office/drawing/2014/main" id="{ACA4BEB2-B98D-FD4A-8D90-12C790DD8FEF}"/>
              </a:ext>
            </a:extLst>
          </p:cNvPr>
          <p:cNvSpPr>
            <a:spLocks noGrp="1"/>
          </p:cNvSpPr>
          <p:nvPr>
            <p:ph idx="31" hasCustomPrompt="1"/>
          </p:nvPr>
        </p:nvSpPr>
        <p:spPr>
          <a:xfrm>
            <a:off x="7438057" y="1649047"/>
            <a:ext cx="3860800" cy="508000"/>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44" name="Content Placeholder 2">
            <a:extLst>
              <a:ext uri="{FF2B5EF4-FFF2-40B4-BE49-F238E27FC236}">
                <a16:creationId xmlns:a16="http://schemas.microsoft.com/office/drawing/2014/main" id="{1DC8F532-6713-C94D-B47C-0E70C5DD0C9D}"/>
              </a:ext>
            </a:extLst>
          </p:cNvPr>
          <p:cNvSpPr>
            <a:spLocks noGrp="1"/>
          </p:cNvSpPr>
          <p:nvPr>
            <p:ph idx="32" hasCustomPrompt="1"/>
          </p:nvPr>
        </p:nvSpPr>
        <p:spPr>
          <a:xfrm>
            <a:off x="7438057" y="2805097"/>
            <a:ext cx="3860800" cy="508000"/>
          </a:xfrm>
          <a:prstGeom prst="rect">
            <a:avLst/>
          </a:prstGeom>
        </p:spPr>
        <p:txBody>
          <a:bodyPr anchor="ctr"/>
          <a:lstStyle>
            <a:lvl1pPr marL="0" indent="0" algn="ctr">
              <a:buFontTx/>
              <a:buNone/>
              <a:defRPr sz="2133"/>
            </a:lvl1pPr>
          </a:lstStyle>
          <a:p>
            <a:pPr lvl="0"/>
            <a:r>
              <a:rPr lang="en-US" dirty="0"/>
              <a:t>Answer</a:t>
            </a:r>
          </a:p>
        </p:txBody>
      </p:sp>
      <p:sp>
        <p:nvSpPr>
          <p:cNvPr id="45" name="Content Placeholder 2">
            <a:extLst>
              <a:ext uri="{FF2B5EF4-FFF2-40B4-BE49-F238E27FC236}">
                <a16:creationId xmlns:a16="http://schemas.microsoft.com/office/drawing/2014/main" id="{58C72C65-69B0-BC46-A65D-9B6C6AE750A5}"/>
              </a:ext>
            </a:extLst>
          </p:cNvPr>
          <p:cNvSpPr>
            <a:spLocks noGrp="1"/>
          </p:cNvSpPr>
          <p:nvPr>
            <p:ph idx="33" hasCustomPrompt="1"/>
          </p:nvPr>
        </p:nvSpPr>
        <p:spPr>
          <a:xfrm>
            <a:off x="7438057" y="3402973"/>
            <a:ext cx="3860800" cy="508000"/>
          </a:xfrm>
          <a:prstGeom prst="rect">
            <a:avLst/>
          </a:prstGeom>
        </p:spPr>
        <p:txBody>
          <a:bodyPr anchor="ctr"/>
          <a:lstStyle>
            <a:lvl1pPr marL="0" indent="0" algn="ctr">
              <a:buFontTx/>
              <a:buNone/>
              <a:defRPr sz="2133"/>
            </a:lvl1pPr>
          </a:lstStyle>
          <a:p>
            <a:pPr lvl="0"/>
            <a:r>
              <a:rPr lang="en-US" dirty="0"/>
              <a:t>Answer</a:t>
            </a:r>
          </a:p>
        </p:txBody>
      </p:sp>
      <p:sp>
        <p:nvSpPr>
          <p:cNvPr id="46" name="Content Placeholder 2">
            <a:extLst>
              <a:ext uri="{FF2B5EF4-FFF2-40B4-BE49-F238E27FC236}">
                <a16:creationId xmlns:a16="http://schemas.microsoft.com/office/drawing/2014/main" id="{F5EAF90D-F56E-244A-BC41-4DD4412114D2}"/>
              </a:ext>
            </a:extLst>
          </p:cNvPr>
          <p:cNvSpPr>
            <a:spLocks noGrp="1"/>
          </p:cNvSpPr>
          <p:nvPr>
            <p:ph idx="34" hasCustomPrompt="1"/>
          </p:nvPr>
        </p:nvSpPr>
        <p:spPr>
          <a:xfrm>
            <a:off x="7438057" y="3977404"/>
            <a:ext cx="3860800" cy="508000"/>
          </a:xfrm>
          <a:prstGeom prst="rect">
            <a:avLst/>
          </a:prstGeom>
        </p:spPr>
        <p:txBody>
          <a:bodyPr anchor="ctr"/>
          <a:lstStyle>
            <a:lvl1pPr marL="0" indent="0" algn="ctr">
              <a:buFontTx/>
              <a:buNone/>
              <a:defRPr sz="2133"/>
            </a:lvl1pPr>
          </a:lstStyle>
          <a:p>
            <a:pPr lvl="0"/>
            <a:r>
              <a:rPr lang="en-US" dirty="0"/>
              <a:t>Answer</a:t>
            </a:r>
          </a:p>
        </p:txBody>
      </p:sp>
      <p:sp>
        <p:nvSpPr>
          <p:cNvPr id="47" name="Content Placeholder 2">
            <a:extLst>
              <a:ext uri="{FF2B5EF4-FFF2-40B4-BE49-F238E27FC236}">
                <a16:creationId xmlns:a16="http://schemas.microsoft.com/office/drawing/2014/main" id="{0B14518A-A6FD-6F49-B803-6AEEBD024383}"/>
              </a:ext>
            </a:extLst>
          </p:cNvPr>
          <p:cNvSpPr>
            <a:spLocks noGrp="1"/>
          </p:cNvSpPr>
          <p:nvPr>
            <p:ph idx="35" hasCustomPrompt="1"/>
          </p:nvPr>
        </p:nvSpPr>
        <p:spPr>
          <a:xfrm>
            <a:off x="7438057" y="4575281"/>
            <a:ext cx="3860800" cy="508000"/>
          </a:xfrm>
          <a:prstGeom prst="rect">
            <a:avLst/>
          </a:prstGeom>
        </p:spPr>
        <p:txBody>
          <a:bodyPr anchor="ctr"/>
          <a:lstStyle>
            <a:lvl1pPr marL="0" indent="0" algn="ctr">
              <a:buFontTx/>
              <a:buNone/>
              <a:defRPr sz="2133"/>
            </a:lvl1pPr>
          </a:lstStyle>
          <a:p>
            <a:pPr lvl="0"/>
            <a:r>
              <a:rPr lang="en-US" dirty="0"/>
              <a:t>Answer</a:t>
            </a:r>
          </a:p>
        </p:txBody>
      </p:sp>
      <p:sp>
        <p:nvSpPr>
          <p:cNvPr id="48" name="Content Placeholder 2">
            <a:extLst>
              <a:ext uri="{FF2B5EF4-FFF2-40B4-BE49-F238E27FC236}">
                <a16:creationId xmlns:a16="http://schemas.microsoft.com/office/drawing/2014/main" id="{AB447606-F765-D94B-8748-1067550421E6}"/>
              </a:ext>
            </a:extLst>
          </p:cNvPr>
          <p:cNvSpPr>
            <a:spLocks noGrp="1"/>
          </p:cNvSpPr>
          <p:nvPr>
            <p:ph idx="36" hasCustomPrompt="1"/>
          </p:nvPr>
        </p:nvSpPr>
        <p:spPr>
          <a:xfrm>
            <a:off x="7438057" y="5149712"/>
            <a:ext cx="3860800" cy="508000"/>
          </a:xfrm>
          <a:prstGeom prst="rect">
            <a:avLst/>
          </a:prstGeom>
        </p:spPr>
        <p:txBody>
          <a:bodyPr anchor="ctr"/>
          <a:lstStyle>
            <a:lvl1pPr marL="0" indent="0" algn="ctr">
              <a:buFontTx/>
              <a:buNone/>
              <a:defRPr sz="2133"/>
            </a:lvl1pPr>
          </a:lstStyle>
          <a:p>
            <a:pPr lvl="0"/>
            <a:r>
              <a:rPr lang="en-US" dirty="0"/>
              <a:t>Answer</a:t>
            </a:r>
          </a:p>
        </p:txBody>
      </p:sp>
      <p:sp>
        <p:nvSpPr>
          <p:cNvPr id="49" name="Content Placeholder 2">
            <a:extLst>
              <a:ext uri="{FF2B5EF4-FFF2-40B4-BE49-F238E27FC236}">
                <a16:creationId xmlns:a16="http://schemas.microsoft.com/office/drawing/2014/main" id="{D12DD381-C312-A94B-8F7B-A55154E665FF}"/>
              </a:ext>
            </a:extLst>
          </p:cNvPr>
          <p:cNvSpPr>
            <a:spLocks noGrp="1"/>
          </p:cNvSpPr>
          <p:nvPr>
            <p:ph idx="37" hasCustomPrompt="1"/>
          </p:nvPr>
        </p:nvSpPr>
        <p:spPr>
          <a:xfrm>
            <a:off x="7438057" y="5747589"/>
            <a:ext cx="3860800" cy="508000"/>
          </a:xfrm>
          <a:prstGeom prst="rect">
            <a:avLst/>
          </a:prstGeom>
        </p:spPr>
        <p:txBody>
          <a:bodyPr anchor="ctr"/>
          <a:lstStyle>
            <a:lvl1pPr marL="0" indent="0" algn="ctr">
              <a:buFontTx/>
              <a:buNone/>
              <a:defRPr sz="2133"/>
            </a:lvl1pPr>
          </a:lstStyle>
          <a:p>
            <a:pPr lvl="0"/>
            <a:r>
              <a:rPr lang="en-US" dirty="0"/>
              <a:t>Answer</a:t>
            </a:r>
          </a:p>
        </p:txBody>
      </p:sp>
      <p:sp>
        <p:nvSpPr>
          <p:cNvPr id="25" name="Title 26">
            <a:extLst>
              <a:ext uri="{FF2B5EF4-FFF2-40B4-BE49-F238E27FC236}">
                <a16:creationId xmlns:a16="http://schemas.microsoft.com/office/drawing/2014/main" id="{D1BDEB6B-3DB5-5C47-8CDB-1E9DBE9B7107}"/>
              </a:ext>
            </a:extLst>
          </p:cNvPr>
          <p:cNvSpPr>
            <a:spLocks noGrp="1"/>
          </p:cNvSpPr>
          <p:nvPr>
            <p:ph type="title"/>
          </p:nvPr>
        </p:nvSpPr>
        <p:spPr>
          <a:xfrm>
            <a:off x="914639" y="0"/>
            <a:ext cx="10362724" cy="1649047"/>
          </a:xfrm>
        </p:spPr>
        <p:txBody>
          <a:bodyPr/>
          <a:lstStyle/>
          <a:p>
            <a:endParaRPr lang="en-US" sz="2600" dirty="0"/>
          </a:p>
        </p:txBody>
      </p:sp>
    </p:spTree>
    <p:extLst>
      <p:ext uri="{BB962C8B-B14F-4D97-AF65-F5344CB8AC3E}">
        <p14:creationId xmlns:p14="http://schemas.microsoft.com/office/powerpoint/2010/main" val="1375250690"/>
      </p:ext>
    </p:extLst>
  </p:cSld>
  <p:clrMapOvr>
    <a:masterClrMapping/>
  </p:clrMapOvr>
  <mc:AlternateContent xmlns:mc="http://schemas.openxmlformats.org/markup-compatibility/2006" xmlns:p14="http://schemas.microsoft.com/office/powerpoint/2010/main">
    <mc:Choice Requires="p14">
      <p:transition p14:dur="0" advTm="700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Two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3F1757C9-BAF2-024A-AED1-3D92BCFE670B}"/>
              </a:ext>
            </a:extLst>
          </p:cNvPr>
          <p:cNvSpPr>
            <a:spLocks noGrp="1"/>
          </p:cNvSpPr>
          <p:nvPr>
            <p:ph idx="1" hasCustomPrompt="1"/>
          </p:nvPr>
        </p:nvSpPr>
        <p:spPr>
          <a:xfrm>
            <a:off x="3499104" y="2218944"/>
            <a:ext cx="2560320" cy="512064"/>
          </a:xfrm>
          <a:prstGeom prst="rect">
            <a:avLst/>
          </a:prstGeom>
        </p:spPr>
        <p:txBody>
          <a:bodyPr anchor="ctr"/>
          <a:lstStyle>
            <a:lvl1pPr marL="0" indent="0" algn="ctr">
              <a:buFontTx/>
              <a:buNone/>
              <a:defRPr sz="2133"/>
            </a:lvl1pPr>
          </a:lstStyle>
          <a:p>
            <a:pPr lvl="0"/>
            <a:r>
              <a:rPr lang="en-US" dirty="0"/>
              <a:t>Answer</a:t>
            </a:r>
          </a:p>
        </p:txBody>
      </p:sp>
      <p:sp>
        <p:nvSpPr>
          <p:cNvPr id="28" name="Content Placeholder 2">
            <a:extLst>
              <a:ext uri="{FF2B5EF4-FFF2-40B4-BE49-F238E27FC236}">
                <a16:creationId xmlns:a16="http://schemas.microsoft.com/office/drawing/2014/main" id="{302C711F-BAFF-5341-A065-B771C214F7E5}"/>
              </a:ext>
            </a:extLst>
          </p:cNvPr>
          <p:cNvSpPr>
            <a:spLocks noGrp="1"/>
          </p:cNvSpPr>
          <p:nvPr>
            <p:ph idx="23" hasCustomPrompt="1"/>
          </p:nvPr>
        </p:nvSpPr>
        <p:spPr>
          <a:xfrm>
            <a:off x="3499104" y="1649047"/>
            <a:ext cx="2560320"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29" name="Content Placeholder 2">
            <a:extLst>
              <a:ext uri="{FF2B5EF4-FFF2-40B4-BE49-F238E27FC236}">
                <a16:creationId xmlns:a16="http://schemas.microsoft.com/office/drawing/2014/main" id="{44E0C153-B579-5B40-BBD0-BCBDD6182F45}"/>
              </a:ext>
            </a:extLst>
          </p:cNvPr>
          <p:cNvSpPr>
            <a:spLocks noGrp="1"/>
          </p:cNvSpPr>
          <p:nvPr>
            <p:ph idx="24" hasCustomPrompt="1"/>
          </p:nvPr>
        </p:nvSpPr>
        <p:spPr>
          <a:xfrm>
            <a:off x="3499104" y="2805097"/>
            <a:ext cx="2560320" cy="512064"/>
          </a:xfrm>
          <a:prstGeom prst="rect">
            <a:avLst/>
          </a:prstGeom>
        </p:spPr>
        <p:txBody>
          <a:bodyPr anchor="ctr"/>
          <a:lstStyle>
            <a:lvl1pPr marL="0" indent="0" algn="ctr">
              <a:buFontTx/>
              <a:buNone/>
              <a:defRPr sz="2133"/>
            </a:lvl1pPr>
          </a:lstStyle>
          <a:p>
            <a:pPr lvl="0"/>
            <a:r>
              <a:rPr lang="en-US" dirty="0"/>
              <a:t>Answer</a:t>
            </a:r>
          </a:p>
        </p:txBody>
      </p:sp>
      <p:sp>
        <p:nvSpPr>
          <p:cNvPr id="30" name="Content Placeholder 2">
            <a:extLst>
              <a:ext uri="{FF2B5EF4-FFF2-40B4-BE49-F238E27FC236}">
                <a16:creationId xmlns:a16="http://schemas.microsoft.com/office/drawing/2014/main" id="{28CF86DB-97A3-8944-8D74-DA14E93228E5}"/>
              </a:ext>
            </a:extLst>
          </p:cNvPr>
          <p:cNvSpPr>
            <a:spLocks noGrp="1"/>
          </p:cNvSpPr>
          <p:nvPr>
            <p:ph idx="25" hasCustomPrompt="1"/>
          </p:nvPr>
        </p:nvSpPr>
        <p:spPr>
          <a:xfrm>
            <a:off x="3499104" y="3391251"/>
            <a:ext cx="2560320" cy="512064"/>
          </a:xfrm>
          <a:prstGeom prst="rect">
            <a:avLst/>
          </a:prstGeom>
        </p:spPr>
        <p:txBody>
          <a:bodyPr anchor="ctr"/>
          <a:lstStyle>
            <a:lvl1pPr marL="0" indent="0" algn="ctr">
              <a:buFontTx/>
              <a:buNone/>
              <a:defRPr sz="2133"/>
            </a:lvl1pPr>
          </a:lstStyle>
          <a:p>
            <a:pPr lvl="0"/>
            <a:r>
              <a:rPr lang="en-US" dirty="0"/>
              <a:t>Answer</a:t>
            </a:r>
          </a:p>
        </p:txBody>
      </p:sp>
      <p:sp>
        <p:nvSpPr>
          <p:cNvPr id="31" name="Content Placeholder 2">
            <a:extLst>
              <a:ext uri="{FF2B5EF4-FFF2-40B4-BE49-F238E27FC236}">
                <a16:creationId xmlns:a16="http://schemas.microsoft.com/office/drawing/2014/main" id="{D54480EC-DC27-D34D-A37F-9152DEF55851}"/>
              </a:ext>
            </a:extLst>
          </p:cNvPr>
          <p:cNvSpPr>
            <a:spLocks noGrp="1"/>
          </p:cNvSpPr>
          <p:nvPr>
            <p:ph idx="26" hasCustomPrompt="1"/>
          </p:nvPr>
        </p:nvSpPr>
        <p:spPr>
          <a:xfrm>
            <a:off x="3499104" y="3977404"/>
            <a:ext cx="2560320" cy="512064"/>
          </a:xfrm>
          <a:prstGeom prst="rect">
            <a:avLst/>
          </a:prstGeom>
        </p:spPr>
        <p:txBody>
          <a:bodyPr anchor="ctr"/>
          <a:lstStyle>
            <a:lvl1pPr marL="0" indent="0" algn="ctr">
              <a:buFontTx/>
              <a:buNone/>
              <a:defRPr sz="2133"/>
            </a:lvl1pPr>
          </a:lstStyle>
          <a:p>
            <a:pPr lvl="0"/>
            <a:r>
              <a:rPr lang="en-US" dirty="0"/>
              <a:t>Answer</a:t>
            </a:r>
          </a:p>
        </p:txBody>
      </p:sp>
      <p:sp>
        <p:nvSpPr>
          <p:cNvPr id="32" name="Content Placeholder 2">
            <a:extLst>
              <a:ext uri="{FF2B5EF4-FFF2-40B4-BE49-F238E27FC236}">
                <a16:creationId xmlns:a16="http://schemas.microsoft.com/office/drawing/2014/main" id="{996820AD-16E1-C84C-9EE9-0C352C0A4ECA}"/>
              </a:ext>
            </a:extLst>
          </p:cNvPr>
          <p:cNvSpPr>
            <a:spLocks noGrp="1"/>
          </p:cNvSpPr>
          <p:nvPr>
            <p:ph idx="27" hasCustomPrompt="1"/>
          </p:nvPr>
        </p:nvSpPr>
        <p:spPr>
          <a:xfrm>
            <a:off x="3499104" y="4563559"/>
            <a:ext cx="2560320" cy="512064"/>
          </a:xfrm>
          <a:prstGeom prst="rect">
            <a:avLst/>
          </a:prstGeom>
        </p:spPr>
        <p:txBody>
          <a:bodyPr anchor="ctr"/>
          <a:lstStyle>
            <a:lvl1pPr marL="0" indent="0" algn="ctr">
              <a:buFontTx/>
              <a:buNone/>
              <a:defRPr sz="2133"/>
            </a:lvl1pPr>
          </a:lstStyle>
          <a:p>
            <a:pPr lvl="0"/>
            <a:r>
              <a:rPr lang="en-US" dirty="0"/>
              <a:t>Answer</a:t>
            </a:r>
          </a:p>
        </p:txBody>
      </p:sp>
      <p:sp>
        <p:nvSpPr>
          <p:cNvPr id="33" name="Content Placeholder 2">
            <a:extLst>
              <a:ext uri="{FF2B5EF4-FFF2-40B4-BE49-F238E27FC236}">
                <a16:creationId xmlns:a16="http://schemas.microsoft.com/office/drawing/2014/main" id="{1717B1F7-E48A-3C41-8F12-A24549ADB9B3}"/>
              </a:ext>
            </a:extLst>
          </p:cNvPr>
          <p:cNvSpPr>
            <a:spLocks noGrp="1"/>
          </p:cNvSpPr>
          <p:nvPr>
            <p:ph idx="28" hasCustomPrompt="1"/>
          </p:nvPr>
        </p:nvSpPr>
        <p:spPr>
          <a:xfrm>
            <a:off x="3499104" y="5161436"/>
            <a:ext cx="2560320" cy="512064"/>
          </a:xfrm>
          <a:prstGeom prst="rect">
            <a:avLst/>
          </a:prstGeom>
        </p:spPr>
        <p:txBody>
          <a:bodyPr anchor="ctr"/>
          <a:lstStyle>
            <a:lvl1pPr marL="0" indent="0" algn="ctr">
              <a:buFontTx/>
              <a:buNone/>
              <a:defRPr sz="2133"/>
            </a:lvl1pPr>
          </a:lstStyle>
          <a:p>
            <a:pPr lvl="0"/>
            <a:r>
              <a:rPr lang="en-US" dirty="0"/>
              <a:t>Answer</a:t>
            </a:r>
          </a:p>
        </p:txBody>
      </p:sp>
      <p:sp>
        <p:nvSpPr>
          <p:cNvPr id="34" name="Content Placeholder 2">
            <a:extLst>
              <a:ext uri="{FF2B5EF4-FFF2-40B4-BE49-F238E27FC236}">
                <a16:creationId xmlns:a16="http://schemas.microsoft.com/office/drawing/2014/main" id="{BBEE41E3-230F-3348-B18E-B3B92E11F167}"/>
              </a:ext>
            </a:extLst>
          </p:cNvPr>
          <p:cNvSpPr>
            <a:spLocks noGrp="1"/>
          </p:cNvSpPr>
          <p:nvPr>
            <p:ph idx="29" hasCustomPrompt="1"/>
          </p:nvPr>
        </p:nvSpPr>
        <p:spPr>
          <a:xfrm>
            <a:off x="3499104" y="5747589"/>
            <a:ext cx="2560320" cy="512064"/>
          </a:xfrm>
          <a:prstGeom prst="rect">
            <a:avLst/>
          </a:prstGeom>
        </p:spPr>
        <p:txBody>
          <a:bodyPr anchor="ctr"/>
          <a:lstStyle>
            <a:lvl1pPr marL="0" indent="0" algn="ctr">
              <a:buFontTx/>
              <a:buNone/>
              <a:defRPr sz="2133"/>
            </a:lvl1pPr>
          </a:lstStyle>
          <a:p>
            <a:pPr lvl="0"/>
            <a:r>
              <a:rPr lang="en-US" dirty="0"/>
              <a:t>Answer</a:t>
            </a:r>
          </a:p>
        </p:txBody>
      </p:sp>
      <p:sp>
        <p:nvSpPr>
          <p:cNvPr id="35" name="Content Placeholder 2">
            <a:extLst>
              <a:ext uri="{FF2B5EF4-FFF2-40B4-BE49-F238E27FC236}">
                <a16:creationId xmlns:a16="http://schemas.microsoft.com/office/drawing/2014/main" id="{AA77BDC6-8683-6448-877B-AF600D1A062B}"/>
              </a:ext>
            </a:extLst>
          </p:cNvPr>
          <p:cNvSpPr>
            <a:spLocks noGrp="1"/>
          </p:cNvSpPr>
          <p:nvPr>
            <p:ph idx="30" hasCustomPrompt="1"/>
          </p:nvPr>
        </p:nvSpPr>
        <p:spPr>
          <a:xfrm>
            <a:off x="6113349" y="2218944"/>
            <a:ext cx="2560320" cy="512064"/>
          </a:xfrm>
          <a:prstGeom prst="rect">
            <a:avLst/>
          </a:prstGeom>
        </p:spPr>
        <p:txBody>
          <a:bodyPr anchor="ctr"/>
          <a:lstStyle>
            <a:lvl1pPr marL="0" indent="0" algn="ctr">
              <a:buFontTx/>
              <a:buNone/>
              <a:defRPr sz="2133"/>
            </a:lvl1pPr>
          </a:lstStyle>
          <a:p>
            <a:pPr lvl="0"/>
            <a:r>
              <a:rPr lang="en-US" dirty="0"/>
              <a:t>Answer</a:t>
            </a:r>
          </a:p>
        </p:txBody>
      </p:sp>
      <p:sp>
        <p:nvSpPr>
          <p:cNvPr id="36" name="Content Placeholder 2">
            <a:extLst>
              <a:ext uri="{FF2B5EF4-FFF2-40B4-BE49-F238E27FC236}">
                <a16:creationId xmlns:a16="http://schemas.microsoft.com/office/drawing/2014/main" id="{8F665422-A200-154E-8154-9E75590272AC}"/>
              </a:ext>
            </a:extLst>
          </p:cNvPr>
          <p:cNvSpPr>
            <a:spLocks noGrp="1"/>
          </p:cNvSpPr>
          <p:nvPr>
            <p:ph idx="31" hasCustomPrompt="1"/>
          </p:nvPr>
        </p:nvSpPr>
        <p:spPr>
          <a:xfrm>
            <a:off x="6113349" y="1649047"/>
            <a:ext cx="2560320"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37" name="Content Placeholder 2">
            <a:extLst>
              <a:ext uri="{FF2B5EF4-FFF2-40B4-BE49-F238E27FC236}">
                <a16:creationId xmlns:a16="http://schemas.microsoft.com/office/drawing/2014/main" id="{EC81CE73-308E-674A-8ABA-178112299AE4}"/>
              </a:ext>
            </a:extLst>
          </p:cNvPr>
          <p:cNvSpPr>
            <a:spLocks noGrp="1"/>
          </p:cNvSpPr>
          <p:nvPr>
            <p:ph idx="32" hasCustomPrompt="1"/>
          </p:nvPr>
        </p:nvSpPr>
        <p:spPr>
          <a:xfrm>
            <a:off x="6113349" y="2805097"/>
            <a:ext cx="2560320" cy="512064"/>
          </a:xfrm>
          <a:prstGeom prst="rect">
            <a:avLst/>
          </a:prstGeom>
        </p:spPr>
        <p:txBody>
          <a:bodyPr anchor="ctr"/>
          <a:lstStyle>
            <a:lvl1pPr marL="0" indent="0" algn="ctr">
              <a:buFontTx/>
              <a:buNone/>
              <a:defRPr sz="2133"/>
            </a:lvl1pPr>
          </a:lstStyle>
          <a:p>
            <a:pPr lvl="0"/>
            <a:r>
              <a:rPr lang="en-US" dirty="0"/>
              <a:t>Answer</a:t>
            </a:r>
          </a:p>
        </p:txBody>
      </p:sp>
      <p:sp>
        <p:nvSpPr>
          <p:cNvPr id="39" name="Content Placeholder 2">
            <a:extLst>
              <a:ext uri="{FF2B5EF4-FFF2-40B4-BE49-F238E27FC236}">
                <a16:creationId xmlns:a16="http://schemas.microsoft.com/office/drawing/2014/main" id="{9D9192FE-5C3F-4948-AD09-BA9F922BB505}"/>
              </a:ext>
            </a:extLst>
          </p:cNvPr>
          <p:cNvSpPr>
            <a:spLocks noGrp="1"/>
          </p:cNvSpPr>
          <p:nvPr>
            <p:ph idx="33" hasCustomPrompt="1"/>
          </p:nvPr>
        </p:nvSpPr>
        <p:spPr>
          <a:xfrm>
            <a:off x="6113349" y="3391251"/>
            <a:ext cx="2560320" cy="512064"/>
          </a:xfrm>
          <a:prstGeom prst="rect">
            <a:avLst/>
          </a:prstGeom>
        </p:spPr>
        <p:txBody>
          <a:bodyPr anchor="ctr"/>
          <a:lstStyle>
            <a:lvl1pPr marL="0" indent="0" algn="ctr">
              <a:buFontTx/>
              <a:buNone/>
              <a:defRPr sz="2133"/>
            </a:lvl1pPr>
          </a:lstStyle>
          <a:p>
            <a:pPr lvl="0"/>
            <a:r>
              <a:rPr lang="en-US" dirty="0"/>
              <a:t>Answer</a:t>
            </a:r>
          </a:p>
        </p:txBody>
      </p:sp>
      <p:sp>
        <p:nvSpPr>
          <p:cNvPr id="59" name="Content Placeholder 2">
            <a:extLst>
              <a:ext uri="{FF2B5EF4-FFF2-40B4-BE49-F238E27FC236}">
                <a16:creationId xmlns:a16="http://schemas.microsoft.com/office/drawing/2014/main" id="{4C5C85CB-DE06-8849-9D03-6A416934D63C}"/>
              </a:ext>
            </a:extLst>
          </p:cNvPr>
          <p:cNvSpPr>
            <a:spLocks noGrp="1"/>
          </p:cNvSpPr>
          <p:nvPr>
            <p:ph idx="34" hasCustomPrompt="1"/>
          </p:nvPr>
        </p:nvSpPr>
        <p:spPr>
          <a:xfrm>
            <a:off x="6113349" y="3977404"/>
            <a:ext cx="2560320" cy="512064"/>
          </a:xfrm>
          <a:prstGeom prst="rect">
            <a:avLst/>
          </a:prstGeom>
        </p:spPr>
        <p:txBody>
          <a:bodyPr anchor="ctr"/>
          <a:lstStyle>
            <a:lvl1pPr marL="0" indent="0" algn="ctr">
              <a:buFontTx/>
              <a:buNone/>
              <a:defRPr sz="2133"/>
            </a:lvl1pPr>
          </a:lstStyle>
          <a:p>
            <a:pPr lvl="0"/>
            <a:r>
              <a:rPr lang="en-US" dirty="0"/>
              <a:t>Answer</a:t>
            </a:r>
          </a:p>
        </p:txBody>
      </p:sp>
      <p:sp>
        <p:nvSpPr>
          <p:cNvPr id="60" name="Content Placeholder 2">
            <a:extLst>
              <a:ext uri="{FF2B5EF4-FFF2-40B4-BE49-F238E27FC236}">
                <a16:creationId xmlns:a16="http://schemas.microsoft.com/office/drawing/2014/main" id="{A3C0C1AB-1EAB-3648-80AB-97AE1BF69E72}"/>
              </a:ext>
            </a:extLst>
          </p:cNvPr>
          <p:cNvSpPr>
            <a:spLocks noGrp="1"/>
          </p:cNvSpPr>
          <p:nvPr>
            <p:ph idx="35" hasCustomPrompt="1"/>
          </p:nvPr>
        </p:nvSpPr>
        <p:spPr>
          <a:xfrm>
            <a:off x="6113349" y="4563559"/>
            <a:ext cx="2560320" cy="512064"/>
          </a:xfrm>
          <a:prstGeom prst="rect">
            <a:avLst/>
          </a:prstGeom>
        </p:spPr>
        <p:txBody>
          <a:bodyPr anchor="ctr"/>
          <a:lstStyle>
            <a:lvl1pPr marL="0" indent="0" algn="ctr">
              <a:buFontTx/>
              <a:buNone/>
              <a:defRPr sz="2133"/>
            </a:lvl1pPr>
          </a:lstStyle>
          <a:p>
            <a:pPr lvl="0"/>
            <a:r>
              <a:rPr lang="en-US" dirty="0"/>
              <a:t>Answer</a:t>
            </a:r>
          </a:p>
        </p:txBody>
      </p:sp>
      <p:sp>
        <p:nvSpPr>
          <p:cNvPr id="61" name="Content Placeholder 2">
            <a:extLst>
              <a:ext uri="{FF2B5EF4-FFF2-40B4-BE49-F238E27FC236}">
                <a16:creationId xmlns:a16="http://schemas.microsoft.com/office/drawing/2014/main" id="{DA287B18-B5CB-3D45-A60B-F34FD43F8F6C}"/>
              </a:ext>
            </a:extLst>
          </p:cNvPr>
          <p:cNvSpPr>
            <a:spLocks noGrp="1"/>
          </p:cNvSpPr>
          <p:nvPr>
            <p:ph idx="36" hasCustomPrompt="1"/>
          </p:nvPr>
        </p:nvSpPr>
        <p:spPr>
          <a:xfrm>
            <a:off x="6113349" y="5161436"/>
            <a:ext cx="2560320" cy="512064"/>
          </a:xfrm>
          <a:prstGeom prst="rect">
            <a:avLst/>
          </a:prstGeom>
        </p:spPr>
        <p:txBody>
          <a:bodyPr anchor="ctr"/>
          <a:lstStyle>
            <a:lvl1pPr marL="0" indent="0" algn="ctr">
              <a:buFontTx/>
              <a:buNone/>
              <a:defRPr sz="2133"/>
            </a:lvl1pPr>
          </a:lstStyle>
          <a:p>
            <a:pPr lvl="0"/>
            <a:r>
              <a:rPr lang="en-US" dirty="0"/>
              <a:t>Answer</a:t>
            </a:r>
          </a:p>
        </p:txBody>
      </p:sp>
      <p:sp>
        <p:nvSpPr>
          <p:cNvPr id="62" name="Content Placeholder 2">
            <a:extLst>
              <a:ext uri="{FF2B5EF4-FFF2-40B4-BE49-F238E27FC236}">
                <a16:creationId xmlns:a16="http://schemas.microsoft.com/office/drawing/2014/main" id="{EC0472A4-12A4-124C-895E-A187D9CD865F}"/>
              </a:ext>
            </a:extLst>
          </p:cNvPr>
          <p:cNvSpPr>
            <a:spLocks noGrp="1"/>
          </p:cNvSpPr>
          <p:nvPr>
            <p:ph idx="37" hasCustomPrompt="1"/>
          </p:nvPr>
        </p:nvSpPr>
        <p:spPr>
          <a:xfrm>
            <a:off x="6113349" y="5747589"/>
            <a:ext cx="2560320" cy="512064"/>
          </a:xfrm>
          <a:prstGeom prst="rect">
            <a:avLst/>
          </a:prstGeom>
        </p:spPr>
        <p:txBody>
          <a:bodyPr anchor="ctr"/>
          <a:lstStyle>
            <a:lvl1pPr marL="0" indent="0" algn="ctr">
              <a:buFontTx/>
              <a:buNone/>
              <a:defRPr sz="2133"/>
            </a:lvl1pPr>
          </a:lstStyle>
          <a:p>
            <a:pPr lvl="0"/>
            <a:r>
              <a:rPr lang="en-US" dirty="0"/>
              <a:t>Answer</a:t>
            </a:r>
          </a:p>
        </p:txBody>
      </p:sp>
      <p:sp>
        <p:nvSpPr>
          <p:cNvPr id="63" name="Content Placeholder 2">
            <a:extLst>
              <a:ext uri="{FF2B5EF4-FFF2-40B4-BE49-F238E27FC236}">
                <a16:creationId xmlns:a16="http://schemas.microsoft.com/office/drawing/2014/main" id="{6A20404D-2B3E-384B-A664-E82AA78301A3}"/>
              </a:ext>
            </a:extLst>
          </p:cNvPr>
          <p:cNvSpPr>
            <a:spLocks noGrp="1"/>
          </p:cNvSpPr>
          <p:nvPr>
            <p:ph idx="38" hasCustomPrompt="1"/>
          </p:nvPr>
        </p:nvSpPr>
        <p:spPr>
          <a:xfrm>
            <a:off x="8751041" y="2218944"/>
            <a:ext cx="2560320" cy="512064"/>
          </a:xfrm>
          <a:prstGeom prst="rect">
            <a:avLst/>
          </a:prstGeom>
        </p:spPr>
        <p:txBody>
          <a:bodyPr anchor="ctr"/>
          <a:lstStyle>
            <a:lvl1pPr marL="0" indent="0" algn="ctr">
              <a:buFontTx/>
              <a:buNone/>
              <a:defRPr sz="2133"/>
            </a:lvl1pPr>
          </a:lstStyle>
          <a:p>
            <a:pPr lvl="0"/>
            <a:r>
              <a:rPr lang="en-US" dirty="0"/>
              <a:t>Answer</a:t>
            </a:r>
          </a:p>
        </p:txBody>
      </p:sp>
      <p:sp>
        <p:nvSpPr>
          <p:cNvPr id="64" name="Content Placeholder 2">
            <a:extLst>
              <a:ext uri="{FF2B5EF4-FFF2-40B4-BE49-F238E27FC236}">
                <a16:creationId xmlns:a16="http://schemas.microsoft.com/office/drawing/2014/main" id="{3819B6DE-F331-6A4A-BD84-AB07D31BF57B}"/>
              </a:ext>
            </a:extLst>
          </p:cNvPr>
          <p:cNvSpPr>
            <a:spLocks noGrp="1"/>
          </p:cNvSpPr>
          <p:nvPr>
            <p:ph idx="39" hasCustomPrompt="1"/>
          </p:nvPr>
        </p:nvSpPr>
        <p:spPr>
          <a:xfrm>
            <a:off x="8751041" y="1649047"/>
            <a:ext cx="2560320"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65" name="Content Placeholder 2">
            <a:extLst>
              <a:ext uri="{FF2B5EF4-FFF2-40B4-BE49-F238E27FC236}">
                <a16:creationId xmlns:a16="http://schemas.microsoft.com/office/drawing/2014/main" id="{9572EDAE-E9D6-B447-969E-CC59CBDD9A88}"/>
              </a:ext>
            </a:extLst>
          </p:cNvPr>
          <p:cNvSpPr>
            <a:spLocks noGrp="1"/>
          </p:cNvSpPr>
          <p:nvPr>
            <p:ph idx="40" hasCustomPrompt="1"/>
          </p:nvPr>
        </p:nvSpPr>
        <p:spPr>
          <a:xfrm>
            <a:off x="8751041" y="2805097"/>
            <a:ext cx="2560320" cy="512064"/>
          </a:xfrm>
          <a:prstGeom prst="rect">
            <a:avLst/>
          </a:prstGeom>
        </p:spPr>
        <p:txBody>
          <a:bodyPr anchor="ctr"/>
          <a:lstStyle>
            <a:lvl1pPr marL="0" indent="0" algn="ctr">
              <a:buFontTx/>
              <a:buNone/>
              <a:defRPr sz="2133"/>
            </a:lvl1pPr>
          </a:lstStyle>
          <a:p>
            <a:pPr lvl="0"/>
            <a:r>
              <a:rPr lang="en-US" dirty="0"/>
              <a:t>Answer</a:t>
            </a:r>
          </a:p>
        </p:txBody>
      </p:sp>
      <p:sp>
        <p:nvSpPr>
          <p:cNvPr id="66" name="Content Placeholder 2">
            <a:extLst>
              <a:ext uri="{FF2B5EF4-FFF2-40B4-BE49-F238E27FC236}">
                <a16:creationId xmlns:a16="http://schemas.microsoft.com/office/drawing/2014/main" id="{2823D4ED-EA01-0D45-8FF1-B6D333A261E2}"/>
              </a:ext>
            </a:extLst>
          </p:cNvPr>
          <p:cNvSpPr>
            <a:spLocks noGrp="1"/>
          </p:cNvSpPr>
          <p:nvPr>
            <p:ph idx="41" hasCustomPrompt="1"/>
          </p:nvPr>
        </p:nvSpPr>
        <p:spPr>
          <a:xfrm>
            <a:off x="8751041" y="3391251"/>
            <a:ext cx="2560320" cy="512064"/>
          </a:xfrm>
          <a:prstGeom prst="rect">
            <a:avLst/>
          </a:prstGeom>
        </p:spPr>
        <p:txBody>
          <a:bodyPr anchor="ctr"/>
          <a:lstStyle>
            <a:lvl1pPr marL="0" indent="0" algn="ctr">
              <a:buFontTx/>
              <a:buNone/>
              <a:defRPr sz="2133"/>
            </a:lvl1pPr>
          </a:lstStyle>
          <a:p>
            <a:pPr lvl="0"/>
            <a:r>
              <a:rPr lang="en-US" dirty="0"/>
              <a:t>Answer</a:t>
            </a:r>
          </a:p>
        </p:txBody>
      </p:sp>
      <p:sp>
        <p:nvSpPr>
          <p:cNvPr id="67" name="Content Placeholder 2">
            <a:extLst>
              <a:ext uri="{FF2B5EF4-FFF2-40B4-BE49-F238E27FC236}">
                <a16:creationId xmlns:a16="http://schemas.microsoft.com/office/drawing/2014/main" id="{1A29A3C2-9A1D-5344-A285-27EF00C8F295}"/>
              </a:ext>
            </a:extLst>
          </p:cNvPr>
          <p:cNvSpPr>
            <a:spLocks noGrp="1"/>
          </p:cNvSpPr>
          <p:nvPr>
            <p:ph idx="42" hasCustomPrompt="1"/>
          </p:nvPr>
        </p:nvSpPr>
        <p:spPr>
          <a:xfrm>
            <a:off x="8751041" y="3977404"/>
            <a:ext cx="2560320" cy="512064"/>
          </a:xfrm>
          <a:prstGeom prst="rect">
            <a:avLst/>
          </a:prstGeom>
        </p:spPr>
        <p:txBody>
          <a:bodyPr anchor="ctr"/>
          <a:lstStyle>
            <a:lvl1pPr marL="0" indent="0" algn="ctr">
              <a:buFontTx/>
              <a:buNone/>
              <a:defRPr sz="2133"/>
            </a:lvl1pPr>
          </a:lstStyle>
          <a:p>
            <a:pPr lvl="0"/>
            <a:r>
              <a:rPr lang="en-US" dirty="0"/>
              <a:t>Answer</a:t>
            </a:r>
          </a:p>
        </p:txBody>
      </p:sp>
      <p:sp>
        <p:nvSpPr>
          <p:cNvPr id="68" name="Content Placeholder 2">
            <a:extLst>
              <a:ext uri="{FF2B5EF4-FFF2-40B4-BE49-F238E27FC236}">
                <a16:creationId xmlns:a16="http://schemas.microsoft.com/office/drawing/2014/main" id="{E45DECCA-0112-B64E-9B06-BBBE6500F0CC}"/>
              </a:ext>
            </a:extLst>
          </p:cNvPr>
          <p:cNvSpPr>
            <a:spLocks noGrp="1"/>
          </p:cNvSpPr>
          <p:nvPr>
            <p:ph idx="43" hasCustomPrompt="1"/>
          </p:nvPr>
        </p:nvSpPr>
        <p:spPr>
          <a:xfrm>
            <a:off x="8751041" y="4563559"/>
            <a:ext cx="2560320" cy="512064"/>
          </a:xfrm>
          <a:prstGeom prst="rect">
            <a:avLst/>
          </a:prstGeom>
        </p:spPr>
        <p:txBody>
          <a:bodyPr anchor="ctr"/>
          <a:lstStyle>
            <a:lvl1pPr marL="0" indent="0" algn="ctr">
              <a:buFontTx/>
              <a:buNone/>
              <a:defRPr sz="2133"/>
            </a:lvl1pPr>
          </a:lstStyle>
          <a:p>
            <a:pPr lvl="0"/>
            <a:r>
              <a:rPr lang="en-US" dirty="0"/>
              <a:t>Answer</a:t>
            </a:r>
          </a:p>
        </p:txBody>
      </p:sp>
      <p:sp>
        <p:nvSpPr>
          <p:cNvPr id="69" name="Content Placeholder 2">
            <a:extLst>
              <a:ext uri="{FF2B5EF4-FFF2-40B4-BE49-F238E27FC236}">
                <a16:creationId xmlns:a16="http://schemas.microsoft.com/office/drawing/2014/main" id="{9988A377-47FE-544C-B14C-69199CDB37AB}"/>
              </a:ext>
            </a:extLst>
          </p:cNvPr>
          <p:cNvSpPr>
            <a:spLocks noGrp="1"/>
          </p:cNvSpPr>
          <p:nvPr>
            <p:ph idx="44" hasCustomPrompt="1"/>
          </p:nvPr>
        </p:nvSpPr>
        <p:spPr>
          <a:xfrm>
            <a:off x="8751041" y="5161436"/>
            <a:ext cx="2560320" cy="512064"/>
          </a:xfrm>
          <a:prstGeom prst="rect">
            <a:avLst/>
          </a:prstGeom>
        </p:spPr>
        <p:txBody>
          <a:bodyPr anchor="ctr"/>
          <a:lstStyle>
            <a:lvl1pPr marL="0" indent="0" algn="ctr">
              <a:buFontTx/>
              <a:buNone/>
              <a:defRPr sz="2133"/>
            </a:lvl1pPr>
          </a:lstStyle>
          <a:p>
            <a:pPr lvl="0"/>
            <a:r>
              <a:rPr lang="en-US" dirty="0"/>
              <a:t>Answer</a:t>
            </a:r>
          </a:p>
        </p:txBody>
      </p:sp>
      <p:sp>
        <p:nvSpPr>
          <p:cNvPr id="70" name="Content Placeholder 2">
            <a:extLst>
              <a:ext uri="{FF2B5EF4-FFF2-40B4-BE49-F238E27FC236}">
                <a16:creationId xmlns:a16="http://schemas.microsoft.com/office/drawing/2014/main" id="{67825BF7-A2F6-F34F-B3AB-365923937B13}"/>
              </a:ext>
            </a:extLst>
          </p:cNvPr>
          <p:cNvSpPr>
            <a:spLocks noGrp="1"/>
          </p:cNvSpPr>
          <p:nvPr>
            <p:ph idx="45" hasCustomPrompt="1"/>
          </p:nvPr>
        </p:nvSpPr>
        <p:spPr>
          <a:xfrm>
            <a:off x="8751041" y="5747589"/>
            <a:ext cx="2560320" cy="512064"/>
          </a:xfrm>
          <a:prstGeom prst="rect">
            <a:avLst/>
          </a:prstGeom>
        </p:spPr>
        <p:txBody>
          <a:bodyPr anchor="ctr"/>
          <a:lstStyle>
            <a:lvl1pPr marL="0" indent="0" algn="ctr">
              <a:buFontTx/>
              <a:buNone/>
              <a:defRPr sz="2133"/>
            </a:lvl1pPr>
          </a:lstStyle>
          <a:p>
            <a:pPr lvl="0"/>
            <a:r>
              <a:rPr lang="en-US" dirty="0"/>
              <a:t>Answer</a:t>
            </a:r>
          </a:p>
        </p:txBody>
      </p:sp>
      <p:sp>
        <p:nvSpPr>
          <p:cNvPr id="38" name="Title 26">
            <a:extLst>
              <a:ext uri="{FF2B5EF4-FFF2-40B4-BE49-F238E27FC236}">
                <a16:creationId xmlns:a16="http://schemas.microsoft.com/office/drawing/2014/main" id="{1E9229BB-15A4-1B46-BDE3-9775CB6B15D9}"/>
              </a:ext>
            </a:extLst>
          </p:cNvPr>
          <p:cNvSpPr>
            <a:spLocks noGrp="1"/>
          </p:cNvSpPr>
          <p:nvPr>
            <p:ph type="title"/>
          </p:nvPr>
        </p:nvSpPr>
        <p:spPr>
          <a:xfrm>
            <a:off x="914639" y="0"/>
            <a:ext cx="10362724" cy="1649047"/>
          </a:xfrm>
        </p:spPr>
        <p:txBody>
          <a:bodyPr/>
          <a:lstStyle/>
          <a:p>
            <a:endParaRPr lang="en-US" sz="2600" dirty="0"/>
          </a:p>
        </p:txBody>
      </p:sp>
    </p:spTree>
    <p:extLst>
      <p:ext uri="{BB962C8B-B14F-4D97-AF65-F5344CB8AC3E}">
        <p14:creationId xmlns:p14="http://schemas.microsoft.com/office/powerpoint/2010/main" val="121057796"/>
      </p:ext>
    </p:extLst>
  </p:cSld>
  <p:clrMapOvr>
    <a:masterClrMapping/>
  </p:clrMapOvr>
  <mc:AlternateContent xmlns:mc="http://schemas.openxmlformats.org/markup-compatibility/2006" xmlns:p14="http://schemas.microsoft.com/office/powerpoint/2010/main">
    <mc:Choice Requires="p14">
      <p:transition p14:dur="0" advTm="700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3" name="Content Placeholder 2">
            <a:extLst>
              <a:ext uri="{FF2B5EF4-FFF2-40B4-BE49-F238E27FC236}">
                <a16:creationId xmlns:a16="http://schemas.microsoft.com/office/drawing/2014/main" id="{B92F34C0-5A72-D947-977B-BDEDF63BFCF0}"/>
              </a:ext>
            </a:extLst>
          </p:cNvPr>
          <p:cNvSpPr>
            <a:spLocks noGrp="1"/>
          </p:cNvSpPr>
          <p:nvPr>
            <p:ph idx="1" hasCustomPrompt="1"/>
          </p:nvPr>
        </p:nvSpPr>
        <p:spPr>
          <a:xfrm>
            <a:off x="3499104" y="2218944"/>
            <a:ext cx="1885696" cy="512064"/>
          </a:xfrm>
          <a:prstGeom prst="rect">
            <a:avLst/>
          </a:prstGeom>
        </p:spPr>
        <p:txBody>
          <a:bodyPr anchor="ctr"/>
          <a:lstStyle>
            <a:lvl1pPr marL="0" indent="0" algn="ctr">
              <a:buFontTx/>
              <a:buNone/>
              <a:defRPr sz="2133"/>
            </a:lvl1pPr>
          </a:lstStyle>
          <a:p>
            <a:pPr lvl="0"/>
            <a:r>
              <a:rPr lang="en-US" dirty="0"/>
              <a:t>Answer</a:t>
            </a:r>
          </a:p>
        </p:txBody>
      </p:sp>
      <p:sp>
        <p:nvSpPr>
          <p:cNvPr id="44" name="Content Placeholder 2">
            <a:extLst>
              <a:ext uri="{FF2B5EF4-FFF2-40B4-BE49-F238E27FC236}">
                <a16:creationId xmlns:a16="http://schemas.microsoft.com/office/drawing/2014/main" id="{33A3F1C6-6FC9-3745-AE41-78A5105DC437}"/>
              </a:ext>
            </a:extLst>
          </p:cNvPr>
          <p:cNvSpPr>
            <a:spLocks noGrp="1"/>
          </p:cNvSpPr>
          <p:nvPr>
            <p:ph idx="23" hasCustomPrompt="1"/>
          </p:nvPr>
        </p:nvSpPr>
        <p:spPr>
          <a:xfrm>
            <a:off x="3499104" y="1649047"/>
            <a:ext cx="1885696"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46" name="Content Placeholder 2">
            <a:extLst>
              <a:ext uri="{FF2B5EF4-FFF2-40B4-BE49-F238E27FC236}">
                <a16:creationId xmlns:a16="http://schemas.microsoft.com/office/drawing/2014/main" id="{6AFED53C-C5DF-7247-8741-7EB0CDA1659E}"/>
              </a:ext>
            </a:extLst>
          </p:cNvPr>
          <p:cNvSpPr>
            <a:spLocks noGrp="1"/>
          </p:cNvSpPr>
          <p:nvPr>
            <p:ph idx="24" hasCustomPrompt="1"/>
          </p:nvPr>
        </p:nvSpPr>
        <p:spPr>
          <a:xfrm>
            <a:off x="3499104" y="2805097"/>
            <a:ext cx="1885696" cy="512064"/>
          </a:xfrm>
          <a:prstGeom prst="rect">
            <a:avLst/>
          </a:prstGeom>
        </p:spPr>
        <p:txBody>
          <a:bodyPr anchor="ctr"/>
          <a:lstStyle>
            <a:lvl1pPr marL="0" indent="0" algn="ctr">
              <a:buFontTx/>
              <a:buNone/>
              <a:defRPr sz="2133"/>
            </a:lvl1pPr>
          </a:lstStyle>
          <a:p>
            <a:pPr lvl="0"/>
            <a:r>
              <a:rPr lang="en-US" dirty="0"/>
              <a:t>Answer</a:t>
            </a:r>
          </a:p>
        </p:txBody>
      </p:sp>
      <p:sp>
        <p:nvSpPr>
          <p:cNvPr id="47" name="Content Placeholder 2">
            <a:extLst>
              <a:ext uri="{FF2B5EF4-FFF2-40B4-BE49-F238E27FC236}">
                <a16:creationId xmlns:a16="http://schemas.microsoft.com/office/drawing/2014/main" id="{28FDFE3E-DB48-334D-9540-DC6EE3E2E2D2}"/>
              </a:ext>
            </a:extLst>
          </p:cNvPr>
          <p:cNvSpPr>
            <a:spLocks noGrp="1"/>
          </p:cNvSpPr>
          <p:nvPr>
            <p:ph idx="25" hasCustomPrompt="1"/>
          </p:nvPr>
        </p:nvSpPr>
        <p:spPr>
          <a:xfrm>
            <a:off x="3499104" y="3391251"/>
            <a:ext cx="1885696" cy="512064"/>
          </a:xfrm>
          <a:prstGeom prst="rect">
            <a:avLst/>
          </a:prstGeom>
        </p:spPr>
        <p:txBody>
          <a:bodyPr anchor="ctr"/>
          <a:lstStyle>
            <a:lvl1pPr marL="0" indent="0" algn="ctr">
              <a:buFontTx/>
              <a:buNone/>
              <a:defRPr sz="2133"/>
            </a:lvl1pPr>
          </a:lstStyle>
          <a:p>
            <a:pPr lvl="0"/>
            <a:r>
              <a:rPr lang="en-US" dirty="0"/>
              <a:t>Answer</a:t>
            </a:r>
          </a:p>
        </p:txBody>
      </p:sp>
      <p:sp>
        <p:nvSpPr>
          <p:cNvPr id="48" name="Content Placeholder 2">
            <a:extLst>
              <a:ext uri="{FF2B5EF4-FFF2-40B4-BE49-F238E27FC236}">
                <a16:creationId xmlns:a16="http://schemas.microsoft.com/office/drawing/2014/main" id="{E6C2CE0B-8889-5C43-B497-B0C58B201006}"/>
              </a:ext>
            </a:extLst>
          </p:cNvPr>
          <p:cNvSpPr>
            <a:spLocks noGrp="1"/>
          </p:cNvSpPr>
          <p:nvPr>
            <p:ph idx="26" hasCustomPrompt="1"/>
          </p:nvPr>
        </p:nvSpPr>
        <p:spPr>
          <a:xfrm>
            <a:off x="3499104" y="3977404"/>
            <a:ext cx="1885696" cy="512064"/>
          </a:xfrm>
          <a:prstGeom prst="rect">
            <a:avLst/>
          </a:prstGeom>
        </p:spPr>
        <p:txBody>
          <a:bodyPr anchor="ctr"/>
          <a:lstStyle>
            <a:lvl1pPr marL="0" indent="0" algn="ctr">
              <a:buFontTx/>
              <a:buNone/>
              <a:defRPr sz="2133"/>
            </a:lvl1pPr>
          </a:lstStyle>
          <a:p>
            <a:pPr lvl="0"/>
            <a:r>
              <a:rPr lang="en-US" dirty="0"/>
              <a:t>Answer</a:t>
            </a:r>
          </a:p>
        </p:txBody>
      </p:sp>
      <p:sp>
        <p:nvSpPr>
          <p:cNvPr id="49" name="Content Placeholder 2">
            <a:extLst>
              <a:ext uri="{FF2B5EF4-FFF2-40B4-BE49-F238E27FC236}">
                <a16:creationId xmlns:a16="http://schemas.microsoft.com/office/drawing/2014/main" id="{8923BA06-A923-F740-86A7-E908B55CE7FD}"/>
              </a:ext>
            </a:extLst>
          </p:cNvPr>
          <p:cNvSpPr>
            <a:spLocks noGrp="1"/>
          </p:cNvSpPr>
          <p:nvPr>
            <p:ph idx="27" hasCustomPrompt="1"/>
          </p:nvPr>
        </p:nvSpPr>
        <p:spPr>
          <a:xfrm>
            <a:off x="3499104" y="4563559"/>
            <a:ext cx="1885696" cy="512064"/>
          </a:xfrm>
          <a:prstGeom prst="rect">
            <a:avLst/>
          </a:prstGeom>
        </p:spPr>
        <p:txBody>
          <a:bodyPr anchor="ctr"/>
          <a:lstStyle>
            <a:lvl1pPr marL="0" indent="0" algn="ctr">
              <a:buFontTx/>
              <a:buNone/>
              <a:defRPr sz="2133"/>
            </a:lvl1pPr>
          </a:lstStyle>
          <a:p>
            <a:pPr lvl="0"/>
            <a:r>
              <a:rPr lang="en-US" dirty="0"/>
              <a:t>Answer</a:t>
            </a:r>
          </a:p>
        </p:txBody>
      </p:sp>
      <p:sp>
        <p:nvSpPr>
          <p:cNvPr id="50" name="Content Placeholder 2">
            <a:extLst>
              <a:ext uri="{FF2B5EF4-FFF2-40B4-BE49-F238E27FC236}">
                <a16:creationId xmlns:a16="http://schemas.microsoft.com/office/drawing/2014/main" id="{297BBD58-CB5C-9243-9BA3-8988A80AB813}"/>
              </a:ext>
            </a:extLst>
          </p:cNvPr>
          <p:cNvSpPr>
            <a:spLocks noGrp="1"/>
          </p:cNvSpPr>
          <p:nvPr>
            <p:ph idx="28" hasCustomPrompt="1"/>
          </p:nvPr>
        </p:nvSpPr>
        <p:spPr>
          <a:xfrm>
            <a:off x="3499104" y="5161436"/>
            <a:ext cx="1885696" cy="512064"/>
          </a:xfrm>
          <a:prstGeom prst="rect">
            <a:avLst/>
          </a:prstGeom>
        </p:spPr>
        <p:txBody>
          <a:bodyPr anchor="ctr"/>
          <a:lstStyle>
            <a:lvl1pPr marL="0" indent="0" algn="ctr">
              <a:buFontTx/>
              <a:buNone/>
              <a:defRPr sz="2133"/>
            </a:lvl1pPr>
          </a:lstStyle>
          <a:p>
            <a:pPr lvl="0"/>
            <a:r>
              <a:rPr lang="en-US" dirty="0"/>
              <a:t>Answer</a:t>
            </a:r>
          </a:p>
        </p:txBody>
      </p:sp>
      <p:sp>
        <p:nvSpPr>
          <p:cNvPr id="51" name="Content Placeholder 2">
            <a:extLst>
              <a:ext uri="{FF2B5EF4-FFF2-40B4-BE49-F238E27FC236}">
                <a16:creationId xmlns:a16="http://schemas.microsoft.com/office/drawing/2014/main" id="{B696B25F-4BC5-D34A-A9E5-0C0632685302}"/>
              </a:ext>
            </a:extLst>
          </p:cNvPr>
          <p:cNvSpPr>
            <a:spLocks noGrp="1"/>
          </p:cNvSpPr>
          <p:nvPr>
            <p:ph idx="29" hasCustomPrompt="1"/>
          </p:nvPr>
        </p:nvSpPr>
        <p:spPr>
          <a:xfrm>
            <a:off x="3499104" y="5724144"/>
            <a:ext cx="1885696" cy="512064"/>
          </a:xfrm>
          <a:prstGeom prst="rect">
            <a:avLst/>
          </a:prstGeom>
        </p:spPr>
        <p:txBody>
          <a:bodyPr anchor="ctr"/>
          <a:lstStyle>
            <a:lvl1pPr marL="0" indent="0" algn="ctr">
              <a:buFontTx/>
              <a:buNone/>
              <a:defRPr sz="2133"/>
            </a:lvl1pPr>
          </a:lstStyle>
          <a:p>
            <a:pPr lvl="0"/>
            <a:r>
              <a:rPr lang="en-US" dirty="0"/>
              <a:t>Answer</a:t>
            </a:r>
          </a:p>
        </p:txBody>
      </p:sp>
      <p:sp>
        <p:nvSpPr>
          <p:cNvPr id="52" name="Content Placeholder 2">
            <a:extLst>
              <a:ext uri="{FF2B5EF4-FFF2-40B4-BE49-F238E27FC236}">
                <a16:creationId xmlns:a16="http://schemas.microsoft.com/office/drawing/2014/main" id="{997DBD40-1553-9C48-9899-54CA47F5558E}"/>
              </a:ext>
            </a:extLst>
          </p:cNvPr>
          <p:cNvSpPr>
            <a:spLocks noGrp="1"/>
          </p:cNvSpPr>
          <p:nvPr>
            <p:ph idx="30" hasCustomPrompt="1"/>
          </p:nvPr>
        </p:nvSpPr>
        <p:spPr>
          <a:xfrm>
            <a:off x="5468580" y="2218944"/>
            <a:ext cx="1885696" cy="512064"/>
          </a:xfrm>
          <a:prstGeom prst="rect">
            <a:avLst/>
          </a:prstGeom>
        </p:spPr>
        <p:txBody>
          <a:bodyPr anchor="ctr"/>
          <a:lstStyle>
            <a:lvl1pPr marL="0" indent="0" algn="ctr">
              <a:buFontTx/>
              <a:buNone/>
              <a:defRPr sz="2133"/>
            </a:lvl1pPr>
          </a:lstStyle>
          <a:p>
            <a:pPr lvl="0"/>
            <a:r>
              <a:rPr lang="en-US" dirty="0"/>
              <a:t>Answer</a:t>
            </a:r>
          </a:p>
        </p:txBody>
      </p:sp>
      <p:sp>
        <p:nvSpPr>
          <p:cNvPr id="53" name="Content Placeholder 2">
            <a:extLst>
              <a:ext uri="{FF2B5EF4-FFF2-40B4-BE49-F238E27FC236}">
                <a16:creationId xmlns:a16="http://schemas.microsoft.com/office/drawing/2014/main" id="{FA242A5E-FBC5-154B-A9DB-730BFAA08DBF}"/>
              </a:ext>
            </a:extLst>
          </p:cNvPr>
          <p:cNvSpPr>
            <a:spLocks noGrp="1"/>
          </p:cNvSpPr>
          <p:nvPr>
            <p:ph idx="31" hasCustomPrompt="1"/>
          </p:nvPr>
        </p:nvSpPr>
        <p:spPr>
          <a:xfrm>
            <a:off x="5468580" y="1649047"/>
            <a:ext cx="1885696"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54" name="Content Placeholder 2">
            <a:extLst>
              <a:ext uri="{FF2B5EF4-FFF2-40B4-BE49-F238E27FC236}">
                <a16:creationId xmlns:a16="http://schemas.microsoft.com/office/drawing/2014/main" id="{51302B1B-48F8-2B47-B0BE-9662CDB601B3}"/>
              </a:ext>
            </a:extLst>
          </p:cNvPr>
          <p:cNvSpPr>
            <a:spLocks noGrp="1"/>
          </p:cNvSpPr>
          <p:nvPr>
            <p:ph idx="32" hasCustomPrompt="1"/>
          </p:nvPr>
        </p:nvSpPr>
        <p:spPr>
          <a:xfrm>
            <a:off x="5468580" y="2805097"/>
            <a:ext cx="1885696" cy="512064"/>
          </a:xfrm>
          <a:prstGeom prst="rect">
            <a:avLst/>
          </a:prstGeom>
        </p:spPr>
        <p:txBody>
          <a:bodyPr anchor="ctr"/>
          <a:lstStyle>
            <a:lvl1pPr marL="0" indent="0" algn="ctr">
              <a:buFontTx/>
              <a:buNone/>
              <a:defRPr sz="2133"/>
            </a:lvl1pPr>
          </a:lstStyle>
          <a:p>
            <a:pPr lvl="0"/>
            <a:r>
              <a:rPr lang="en-US" dirty="0"/>
              <a:t>Answer</a:t>
            </a:r>
          </a:p>
        </p:txBody>
      </p:sp>
      <p:sp>
        <p:nvSpPr>
          <p:cNvPr id="55" name="Content Placeholder 2">
            <a:extLst>
              <a:ext uri="{FF2B5EF4-FFF2-40B4-BE49-F238E27FC236}">
                <a16:creationId xmlns:a16="http://schemas.microsoft.com/office/drawing/2014/main" id="{BBDF3F9A-5B05-C142-8900-9AB0A5A612BF}"/>
              </a:ext>
            </a:extLst>
          </p:cNvPr>
          <p:cNvSpPr>
            <a:spLocks noGrp="1"/>
          </p:cNvSpPr>
          <p:nvPr>
            <p:ph idx="33" hasCustomPrompt="1"/>
          </p:nvPr>
        </p:nvSpPr>
        <p:spPr>
          <a:xfrm>
            <a:off x="5468580" y="3391251"/>
            <a:ext cx="1885696" cy="512064"/>
          </a:xfrm>
          <a:prstGeom prst="rect">
            <a:avLst/>
          </a:prstGeom>
        </p:spPr>
        <p:txBody>
          <a:bodyPr anchor="ctr"/>
          <a:lstStyle>
            <a:lvl1pPr marL="0" indent="0" algn="ctr">
              <a:buFontTx/>
              <a:buNone/>
              <a:defRPr sz="2133"/>
            </a:lvl1pPr>
          </a:lstStyle>
          <a:p>
            <a:pPr lvl="0"/>
            <a:r>
              <a:rPr lang="en-US" dirty="0"/>
              <a:t>Answer</a:t>
            </a:r>
          </a:p>
        </p:txBody>
      </p:sp>
      <p:sp>
        <p:nvSpPr>
          <p:cNvPr id="56" name="Content Placeholder 2">
            <a:extLst>
              <a:ext uri="{FF2B5EF4-FFF2-40B4-BE49-F238E27FC236}">
                <a16:creationId xmlns:a16="http://schemas.microsoft.com/office/drawing/2014/main" id="{DEDF4EC6-A687-6A42-AB82-FBB08502EF9E}"/>
              </a:ext>
            </a:extLst>
          </p:cNvPr>
          <p:cNvSpPr>
            <a:spLocks noGrp="1"/>
          </p:cNvSpPr>
          <p:nvPr>
            <p:ph idx="34" hasCustomPrompt="1"/>
          </p:nvPr>
        </p:nvSpPr>
        <p:spPr>
          <a:xfrm>
            <a:off x="5468580" y="3977404"/>
            <a:ext cx="1885696" cy="512064"/>
          </a:xfrm>
          <a:prstGeom prst="rect">
            <a:avLst/>
          </a:prstGeom>
        </p:spPr>
        <p:txBody>
          <a:bodyPr anchor="ctr"/>
          <a:lstStyle>
            <a:lvl1pPr marL="0" indent="0" algn="ctr">
              <a:buFontTx/>
              <a:buNone/>
              <a:defRPr sz="2133"/>
            </a:lvl1pPr>
          </a:lstStyle>
          <a:p>
            <a:pPr lvl="0"/>
            <a:r>
              <a:rPr lang="en-US" dirty="0"/>
              <a:t>Answer</a:t>
            </a:r>
          </a:p>
        </p:txBody>
      </p:sp>
      <p:sp>
        <p:nvSpPr>
          <p:cNvPr id="57" name="Content Placeholder 2">
            <a:extLst>
              <a:ext uri="{FF2B5EF4-FFF2-40B4-BE49-F238E27FC236}">
                <a16:creationId xmlns:a16="http://schemas.microsoft.com/office/drawing/2014/main" id="{92AAA718-A1E1-3B41-BC30-C1275ECD9F49}"/>
              </a:ext>
            </a:extLst>
          </p:cNvPr>
          <p:cNvSpPr>
            <a:spLocks noGrp="1"/>
          </p:cNvSpPr>
          <p:nvPr>
            <p:ph idx="35" hasCustomPrompt="1"/>
          </p:nvPr>
        </p:nvSpPr>
        <p:spPr>
          <a:xfrm>
            <a:off x="5468580" y="4563559"/>
            <a:ext cx="1885696" cy="512064"/>
          </a:xfrm>
          <a:prstGeom prst="rect">
            <a:avLst/>
          </a:prstGeom>
        </p:spPr>
        <p:txBody>
          <a:bodyPr anchor="ctr"/>
          <a:lstStyle>
            <a:lvl1pPr marL="0" indent="0" algn="ctr">
              <a:buFontTx/>
              <a:buNone/>
              <a:defRPr sz="2133"/>
            </a:lvl1pPr>
          </a:lstStyle>
          <a:p>
            <a:pPr lvl="0"/>
            <a:r>
              <a:rPr lang="en-US" dirty="0"/>
              <a:t>Answer</a:t>
            </a:r>
          </a:p>
        </p:txBody>
      </p:sp>
      <p:sp>
        <p:nvSpPr>
          <p:cNvPr id="58" name="Content Placeholder 2">
            <a:extLst>
              <a:ext uri="{FF2B5EF4-FFF2-40B4-BE49-F238E27FC236}">
                <a16:creationId xmlns:a16="http://schemas.microsoft.com/office/drawing/2014/main" id="{C17E39B0-E401-3349-8C8C-8C3CE7F27279}"/>
              </a:ext>
            </a:extLst>
          </p:cNvPr>
          <p:cNvSpPr>
            <a:spLocks noGrp="1"/>
          </p:cNvSpPr>
          <p:nvPr>
            <p:ph idx="36" hasCustomPrompt="1"/>
          </p:nvPr>
        </p:nvSpPr>
        <p:spPr>
          <a:xfrm>
            <a:off x="5468580" y="5161436"/>
            <a:ext cx="1885696" cy="512064"/>
          </a:xfrm>
          <a:prstGeom prst="rect">
            <a:avLst/>
          </a:prstGeom>
        </p:spPr>
        <p:txBody>
          <a:bodyPr anchor="ctr"/>
          <a:lstStyle>
            <a:lvl1pPr marL="0" indent="0" algn="ctr">
              <a:buFontTx/>
              <a:buNone/>
              <a:defRPr sz="2133"/>
            </a:lvl1pPr>
          </a:lstStyle>
          <a:p>
            <a:pPr lvl="0"/>
            <a:r>
              <a:rPr lang="en-US" dirty="0"/>
              <a:t>Answer</a:t>
            </a:r>
          </a:p>
        </p:txBody>
      </p:sp>
      <p:sp>
        <p:nvSpPr>
          <p:cNvPr id="71" name="Content Placeholder 2">
            <a:extLst>
              <a:ext uri="{FF2B5EF4-FFF2-40B4-BE49-F238E27FC236}">
                <a16:creationId xmlns:a16="http://schemas.microsoft.com/office/drawing/2014/main" id="{43D6F598-96ED-5347-8E6E-BC45EAA12018}"/>
              </a:ext>
            </a:extLst>
          </p:cNvPr>
          <p:cNvSpPr>
            <a:spLocks noGrp="1"/>
          </p:cNvSpPr>
          <p:nvPr>
            <p:ph idx="37" hasCustomPrompt="1"/>
          </p:nvPr>
        </p:nvSpPr>
        <p:spPr>
          <a:xfrm>
            <a:off x="5468580" y="5724144"/>
            <a:ext cx="1885696" cy="512064"/>
          </a:xfrm>
          <a:prstGeom prst="rect">
            <a:avLst/>
          </a:prstGeom>
        </p:spPr>
        <p:txBody>
          <a:bodyPr anchor="ctr"/>
          <a:lstStyle>
            <a:lvl1pPr marL="0" indent="0" algn="ctr">
              <a:buFontTx/>
              <a:buNone/>
              <a:defRPr sz="2133"/>
            </a:lvl1pPr>
          </a:lstStyle>
          <a:p>
            <a:pPr lvl="0"/>
            <a:r>
              <a:rPr lang="en-US" dirty="0"/>
              <a:t>Answer</a:t>
            </a:r>
          </a:p>
        </p:txBody>
      </p:sp>
      <p:sp>
        <p:nvSpPr>
          <p:cNvPr id="72" name="Content Placeholder 2">
            <a:extLst>
              <a:ext uri="{FF2B5EF4-FFF2-40B4-BE49-F238E27FC236}">
                <a16:creationId xmlns:a16="http://schemas.microsoft.com/office/drawing/2014/main" id="{412AF445-C20D-A648-8CE8-93DBDCDAFCFC}"/>
              </a:ext>
            </a:extLst>
          </p:cNvPr>
          <p:cNvSpPr>
            <a:spLocks noGrp="1"/>
          </p:cNvSpPr>
          <p:nvPr>
            <p:ph idx="38" hasCustomPrompt="1"/>
          </p:nvPr>
        </p:nvSpPr>
        <p:spPr>
          <a:xfrm>
            <a:off x="7438056" y="2218944"/>
            <a:ext cx="1885696" cy="512064"/>
          </a:xfrm>
          <a:prstGeom prst="rect">
            <a:avLst/>
          </a:prstGeom>
        </p:spPr>
        <p:txBody>
          <a:bodyPr anchor="ctr"/>
          <a:lstStyle>
            <a:lvl1pPr marL="0" indent="0" algn="ctr">
              <a:buFontTx/>
              <a:buNone/>
              <a:defRPr sz="2133"/>
            </a:lvl1pPr>
          </a:lstStyle>
          <a:p>
            <a:pPr lvl="0"/>
            <a:r>
              <a:rPr lang="en-US" dirty="0"/>
              <a:t>Answer</a:t>
            </a:r>
          </a:p>
        </p:txBody>
      </p:sp>
      <p:sp>
        <p:nvSpPr>
          <p:cNvPr id="73" name="Content Placeholder 2">
            <a:extLst>
              <a:ext uri="{FF2B5EF4-FFF2-40B4-BE49-F238E27FC236}">
                <a16:creationId xmlns:a16="http://schemas.microsoft.com/office/drawing/2014/main" id="{270E8D95-94BD-E346-B37C-42A6632CC798}"/>
              </a:ext>
            </a:extLst>
          </p:cNvPr>
          <p:cNvSpPr>
            <a:spLocks noGrp="1"/>
          </p:cNvSpPr>
          <p:nvPr>
            <p:ph idx="39" hasCustomPrompt="1"/>
          </p:nvPr>
        </p:nvSpPr>
        <p:spPr>
          <a:xfrm>
            <a:off x="7438056" y="1649047"/>
            <a:ext cx="1885696"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74" name="Content Placeholder 2">
            <a:extLst>
              <a:ext uri="{FF2B5EF4-FFF2-40B4-BE49-F238E27FC236}">
                <a16:creationId xmlns:a16="http://schemas.microsoft.com/office/drawing/2014/main" id="{6C882F30-6417-D745-9126-740F855984B0}"/>
              </a:ext>
            </a:extLst>
          </p:cNvPr>
          <p:cNvSpPr>
            <a:spLocks noGrp="1"/>
          </p:cNvSpPr>
          <p:nvPr>
            <p:ph idx="40" hasCustomPrompt="1"/>
          </p:nvPr>
        </p:nvSpPr>
        <p:spPr>
          <a:xfrm>
            <a:off x="7438056" y="2805097"/>
            <a:ext cx="1885696" cy="512064"/>
          </a:xfrm>
          <a:prstGeom prst="rect">
            <a:avLst/>
          </a:prstGeom>
        </p:spPr>
        <p:txBody>
          <a:bodyPr anchor="ctr"/>
          <a:lstStyle>
            <a:lvl1pPr marL="0" indent="0" algn="ctr">
              <a:buFontTx/>
              <a:buNone/>
              <a:defRPr sz="2133"/>
            </a:lvl1pPr>
          </a:lstStyle>
          <a:p>
            <a:pPr lvl="0"/>
            <a:r>
              <a:rPr lang="en-US" dirty="0"/>
              <a:t>Answer</a:t>
            </a:r>
          </a:p>
        </p:txBody>
      </p:sp>
      <p:sp>
        <p:nvSpPr>
          <p:cNvPr id="75" name="Content Placeholder 2">
            <a:extLst>
              <a:ext uri="{FF2B5EF4-FFF2-40B4-BE49-F238E27FC236}">
                <a16:creationId xmlns:a16="http://schemas.microsoft.com/office/drawing/2014/main" id="{DDB9F031-2471-FB4A-A1B1-2FAF998F4058}"/>
              </a:ext>
            </a:extLst>
          </p:cNvPr>
          <p:cNvSpPr>
            <a:spLocks noGrp="1"/>
          </p:cNvSpPr>
          <p:nvPr>
            <p:ph idx="41" hasCustomPrompt="1"/>
          </p:nvPr>
        </p:nvSpPr>
        <p:spPr>
          <a:xfrm>
            <a:off x="7438056" y="3391251"/>
            <a:ext cx="1885696" cy="512064"/>
          </a:xfrm>
          <a:prstGeom prst="rect">
            <a:avLst/>
          </a:prstGeom>
        </p:spPr>
        <p:txBody>
          <a:bodyPr anchor="ctr"/>
          <a:lstStyle>
            <a:lvl1pPr marL="0" indent="0" algn="ctr">
              <a:buFontTx/>
              <a:buNone/>
              <a:defRPr sz="2133"/>
            </a:lvl1pPr>
          </a:lstStyle>
          <a:p>
            <a:pPr lvl="0"/>
            <a:r>
              <a:rPr lang="en-US" dirty="0"/>
              <a:t>Answer</a:t>
            </a:r>
          </a:p>
        </p:txBody>
      </p:sp>
      <p:sp>
        <p:nvSpPr>
          <p:cNvPr id="76" name="Content Placeholder 2">
            <a:extLst>
              <a:ext uri="{FF2B5EF4-FFF2-40B4-BE49-F238E27FC236}">
                <a16:creationId xmlns:a16="http://schemas.microsoft.com/office/drawing/2014/main" id="{7B1BC2BC-18AF-5F45-A87D-A2815016040C}"/>
              </a:ext>
            </a:extLst>
          </p:cNvPr>
          <p:cNvSpPr>
            <a:spLocks noGrp="1"/>
          </p:cNvSpPr>
          <p:nvPr>
            <p:ph idx="42" hasCustomPrompt="1"/>
          </p:nvPr>
        </p:nvSpPr>
        <p:spPr>
          <a:xfrm>
            <a:off x="7438056" y="3977404"/>
            <a:ext cx="1885696" cy="512064"/>
          </a:xfrm>
          <a:prstGeom prst="rect">
            <a:avLst/>
          </a:prstGeom>
        </p:spPr>
        <p:txBody>
          <a:bodyPr anchor="ctr"/>
          <a:lstStyle>
            <a:lvl1pPr marL="0" indent="0" algn="ctr">
              <a:buFontTx/>
              <a:buNone/>
              <a:defRPr sz="2133"/>
            </a:lvl1pPr>
          </a:lstStyle>
          <a:p>
            <a:pPr lvl="0"/>
            <a:r>
              <a:rPr lang="en-US" dirty="0"/>
              <a:t>Answer</a:t>
            </a:r>
          </a:p>
        </p:txBody>
      </p:sp>
      <p:sp>
        <p:nvSpPr>
          <p:cNvPr id="77" name="Content Placeholder 2">
            <a:extLst>
              <a:ext uri="{FF2B5EF4-FFF2-40B4-BE49-F238E27FC236}">
                <a16:creationId xmlns:a16="http://schemas.microsoft.com/office/drawing/2014/main" id="{C6DFA826-2403-7349-B2BD-289B7DBFB1B2}"/>
              </a:ext>
            </a:extLst>
          </p:cNvPr>
          <p:cNvSpPr>
            <a:spLocks noGrp="1"/>
          </p:cNvSpPr>
          <p:nvPr>
            <p:ph idx="43" hasCustomPrompt="1"/>
          </p:nvPr>
        </p:nvSpPr>
        <p:spPr>
          <a:xfrm>
            <a:off x="7438056" y="4563559"/>
            <a:ext cx="1885696" cy="512064"/>
          </a:xfrm>
          <a:prstGeom prst="rect">
            <a:avLst/>
          </a:prstGeom>
        </p:spPr>
        <p:txBody>
          <a:bodyPr anchor="ctr"/>
          <a:lstStyle>
            <a:lvl1pPr marL="0" indent="0" algn="ctr">
              <a:buFontTx/>
              <a:buNone/>
              <a:defRPr sz="2133"/>
            </a:lvl1pPr>
          </a:lstStyle>
          <a:p>
            <a:pPr lvl="0"/>
            <a:r>
              <a:rPr lang="en-US" dirty="0"/>
              <a:t>Answer</a:t>
            </a:r>
          </a:p>
        </p:txBody>
      </p:sp>
      <p:sp>
        <p:nvSpPr>
          <p:cNvPr id="78" name="Content Placeholder 2">
            <a:extLst>
              <a:ext uri="{FF2B5EF4-FFF2-40B4-BE49-F238E27FC236}">
                <a16:creationId xmlns:a16="http://schemas.microsoft.com/office/drawing/2014/main" id="{98CFD11C-3CF2-7A40-B9D6-CF13CCF6E9A2}"/>
              </a:ext>
            </a:extLst>
          </p:cNvPr>
          <p:cNvSpPr>
            <a:spLocks noGrp="1"/>
          </p:cNvSpPr>
          <p:nvPr>
            <p:ph idx="44" hasCustomPrompt="1"/>
          </p:nvPr>
        </p:nvSpPr>
        <p:spPr>
          <a:xfrm>
            <a:off x="7438056" y="5161436"/>
            <a:ext cx="1885696" cy="512064"/>
          </a:xfrm>
          <a:prstGeom prst="rect">
            <a:avLst/>
          </a:prstGeom>
        </p:spPr>
        <p:txBody>
          <a:bodyPr anchor="ctr"/>
          <a:lstStyle>
            <a:lvl1pPr marL="0" indent="0" algn="ctr">
              <a:buFontTx/>
              <a:buNone/>
              <a:defRPr sz="2133"/>
            </a:lvl1pPr>
          </a:lstStyle>
          <a:p>
            <a:pPr lvl="0"/>
            <a:r>
              <a:rPr lang="en-US" dirty="0"/>
              <a:t>Answer</a:t>
            </a:r>
          </a:p>
        </p:txBody>
      </p:sp>
      <p:sp>
        <p:nvSpPr>
          <p:cNvPr id="79" name="Content Placeholder 2">
            <a:extLst>
              <a:ext uri="{FF2B5EF4-FFF2-40B4-BE49-F238E27FC236}">
                <a16:creationId xmlns:a16="http://schemas.microsoft.com/office/drawing/2014/main" id="{D75B7DCB-44BF-C346-9E6E-32706441146B}"/>
              </a:ext>
            </a:extLst>
          </p:cNvPr>
          <p:cNvSpPr>
            <a:spLocks noGrp="1"/>
          </p:cNvSpPr>
          <p:nvPr>
            <p:ph idx="45" hasCustomPrompt="1"/>
          </p:nvPr>
        </p:nvSpPr>
        <p:spPr>
          <a:xfrm>
            <a:off x="7438056" y="5724144"/>
            <a:ext cx="1885696" cy="512064"/>
          </a:xfrm>
          <a:prstGeom prst="rect">
            <a:avLst/>
          </a:prstGeom>
        </p:spPr>
        <p:txBody>
          <a:bodyPr anchor="ctr"/>
          <a:lstStyle>
            <a:lvl1pPr marL="0" indent="0" algn="ctr">
              <a:buFontTx/>
              <a:buNone/>
              <a:defRPr sz="2133"/>
            </a:lvl1pPr>
          </a:lstStyle>
          <a:p>
            <a:pPr lvl="0"/>
            <a:r>
              <a:rPr lang="en-US" dirty="0"/>
              <a:t>Answer</a:t>
            </a:r>
          </a:p>
        </p:txBody>
      </p:sp>
      <p:sp>
        <p:nvSpPr>
          <p:cNvPr id="80" name="Content Placeholder 2">
            <a:extLst>
              <a:ext uri="{FF2B5EF4-FFF2-40B4-BE49-F238E27FC236}">
                <a16:creationId xmlns:a16="http://schemas.microsoft.com/office/drawing/2014/main" id="{1190F7D1-F7B7-F441-A1C8-DFF18DF3B198}"/>
              </a:ext>
            </a:extLst>
          </p:cNvPr>
          <p:cNvSpPr>
            <a:spLocks noGrp="1"/>
          </p:cNvSpPr>
          <p:nvPr>
            <p:ph idx="46" hasCustomPrompt="1"/>
          </p:nvPr>
        </p:nvSpPr>
        <p:spPr>
          <a:xfrm>
            <a:off x="9430979" y="2218944"/>
            <a:ext cx="1885696" cy="512064"/>
          </a:xfrm>
          <a:prstGeom prst="rect">
            <a:avLst/>
          </a:prstGeom>
        </p:spPr>
        <p:txBody>
          <a:bodyPr anchor="ctr"/>
          <a:lstStyle>
            <a:lvl1pPr marL="0" indent="0" algn="ctr">
              <a:buFontTx/>
              <a:buNone/>
              <a:defRPr sz="2133"/>
            </a:lvl1pPr>
          </a:lstStyle>
          <a:p>
            <a:pPr lvl="0"/>
            <a:r>
              <a:rPr lang="en-US" dirty="0"/>
              <a:t>Answer</a:t>
            </a:r>
          </a:p>
        </p:txBody>
      </p:sp>
      <p:sp>
        <p:nvSpPr>
          <p:cNvPr id="81" name="Content Placeholder 2">
            <a:extLst>
              <a:ext uri="{FF2B5EF4-FFF2-40B4-BE49-F238E27FC236}">
                <a16:creationId xmlns:a16="http://schemas.microsoft.com/office/drawing/2014/main" id="{41D35612-080A-7141-91DA-05CC04F40878}"/>
              </a:ext>
            </a:extLst>
          </p:cNvPr>
          <p:cNvSpPr>
            <a:spLocks noGrp="1"/>
          </p:cNvSpPr>
          <p:nvPr>
            <p:ph idx="47" hasCustomPrompt="1"/>
          </p:nvPr>
        </p:nvSpPr>
        <p:spPr>
          <a:xfrm>
            <a:off x="9430979" y="1649047"/>
            <a:ext cx="1885696"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82" name="Content Placeholder 2">
            <a:extLst>
              <a:ext uri="{FF2B5EF4-FFF2-40B4-BE49-F238E27FC236}">
                <a16:creationId xmlns:a16="http://schemas.microsoft.com/office/drawing/2014/main" id="{DE15FC8D-CBD6-DB4B-A024-A43A7116A8E5}"/>
              </a:ext>
            </a:extLst>
          </p:cNvPr>
          <p:cNvSpPr>
            <a:spLocks noGrp="1"/>
          </p:cNvSpPr>
          <p:nvPr>
            <p:ph idx="48" hasCustomPrompt="1"/>
          </p:nvPr>
        </p:nvSpPr>
        <p:spPr>
          <a:xfrm>
            <a:off x="9430979" y="2805097"/>
            <a:ext cx="1885696" cy="512064"/>
          </a:xfrm>
          <a:prstGeom prst="rect">
            <a:avLst/>
          </a:prstGeom>
        </p:spPr>
        <p:txBody>
          <a:bodyPr anchor="ctr"/>
          <a:lstStyle>
            <a:lvl1pPr marL="0" indent="0" algn="ctr">
              <a:buFontTx/>
              <a:buNone/>
              <a:defRPr sz="2133"/>
            </a:lvl1pPr>
          </a:lstStyle>
          <a:p>
            <a:pPr lvl="0"/>
            <a:r>
              <a:rPr lang="en-US" dirty="0"/>
              <a:t>Answer</a:t>
            </a:r>
          </a:p>
        </p:txBody>
      </p:sp>
      <p:sp>
        <p:nvSpPr>
          <p:cNvPr id="83" name="Content Placeholder 2">
            <a:extLst>
              <a:ext uri="{FF2B5EF4-FFF2-40B4-BE49-F238E27FC236}">
                <a16:creationId xmlns:a16="http://schemas.microsoft.com/office/drawing/2014/main" id="{55310DC7-38C0-5D45-A9E1-EA6F39911251}"/>
              </a:ext>
            </a:extLst>
          </p:cNvPr>
          <p:cNvSpPr>
            <a:spLocks noGrp="1"/>
          </p:cNvSpPr>
          <p:nvPr>
            <p:ph idx="49" hasCustomPrompt="1"/>
          </p:nvPr>
        </p:nvSpPr>
        <p:spPr>
          <a:xfrm>
            <a:off x="9430979" y="3391251"/>
            <a:ext cx="1885696" cy="512064"/>
          </a:xfrm>
          <a:prstGeom prst="rect">
            <a:avLst/>
          </a:prstGeom>
        </p:spPr>
        <p:txBody>
          <a:bodyPr anchor="ctr"/>
          <a:lstStyle>
            <a:lvl1pPr marL="0" indent="0" algn="ctr">
              <a:buFontTx/>
              <a:buNone/>
              <a:defRPr sz="2133"/>
            </a:lvl1pPr>
          </a:lstStyle>
          <a:p>
            <a:pPr lvl="0"/>
            <a:r>
              <a:rPr lang="en-US" dirty="0"/>
              <a:t>Answer</a:t>
            </a:r>
          </a:p>
        </p:txBody>
      </p:sp>
      <p:sp>
        <p:nvSpPr>
          <p:cNvPr id="84" name="Content Placeholder 2">
            <a:extLst>
              <a:ext uri="{FF2B5EF4-FFF2-40B4-BE49-F238E27FC236}">
                <a16:creationId xmlns:a16="http://schemas.microsoft.com/office/drawing/2014/main" id="{563B9931-9A75-C944-BAE9-5304E347A94F}"/>
              </a:ext>
            </a:extLst>
          </p:cNvPr>
          <p:cNvSpPr>
            <a:spLocks noGrp="1"/>
          </p:cNvSpPr>
          <p:nvPr>
            <p:ph idx="50" hasCustomPrompt="1"/>
          </p:nvPr>
        </p:nvSpPr>
        <p:spPr>
          <a:xfrm>
            <a:off x="9430979" y="3977404"/>
            <a:ext cx="1885696" cy="512064"/>
          </a:xfrm>
          <a:prstGeom prst="rect">
            <a:avLst/>
          </a:prstGeom>
        </p:spPr>
        <p:txBody>
          <a:bodyPr anchor="ctr"/>
          <a:lstStyle>
            <a:lvl1pPr marL="0" indent="0" algn="ctr">
              <a:buFontTx/>
              <a:buNone/>
              <a:defRPr sz="2133"/>
            </a:lvl1pPr>
          </a:lstStyle>
          <a:p>
            <a:pPr lvl="0"/>
            <a:r>
              <a:rPr lang="en-US" dirty="0"/>
              <a:t>Answer</a:t>
            </a:r>
          </a:p>
        </p:txBody>
      </p:sp>
      <p:sp>
        <p:nvSpPr>
          <p:cNvPr id="85" name="Content Placeholder 2">
            <a:extLst>
              <a:ext uri="{FF2B5EF4-FFF2-40B4-BE49-F238E27FC236}">
                <a16:creationId xmlns:a16="http://schemas.microsoft.com/office/drawing/2014/main" id="{816C2B97-8BB8-DC43-B556-20B76CFFD469}"/>
              </a:ext>
            </a:extLst>
          </p:cNvPr>
          <p:cNvSpPr>
            <a:spLocks noGrp="1"/>
          </p:cNvSpPr>
          <p:nvPr>
            <p:ph idx="51" hasCustomPrompt="1"/>
          </p:nvPr>
        </p:nvSpPr>
        <p:spPr>
          <a:xfrm>
            <a:off x="9430979" y="4563559"/>
            <a:ext cx="1885696" cy="512064"/>
          </a:xfrm>
          <a:prstGeom prst="rect">
            <a:avLst/>
          </a:prstGeom>
        </p:spPr>
        <p:txBody>
          <a:bodyPr anchor="ctr"/>
          <a:lstStyle>
            <a:lvl1pPr marL="0" indent="0" algn="ctr">
              <a:buFontTx/>
              <a:buNone/>
              <a:defRPr sz="2133"/>
            </a:lvl1pPr>
          </a:lstStyle>
          <a:p>
            <a:pPr lvl="0"/>
            <a:r>
              <a:rPr lang="en-US" dirty="0"/>
              <a:t>Answer</a:t>
            </a:r>
          </a:p>
        </p:txBody>
      </p:sp>
      <p:sp>
        <p:nvSpPr>
          <p:cNvPr id="86" name="Content Placeholder 2">
            <a:extLst>
              <a:ext uri="{FF2B5EF4-FFF2-40B4-BE49-F238E27FC236}">
                <a16:creationId xmlns:a16="http://schemas.microsoft.com/office/drawing/2014/main" id="{EDD828FB-9CDE-EB4B-B353-BA4673F19BC6}"/>
              </a:ext>
            </a:extLst>
          </p:cNvPr>
          <p:cNvSpPr>
            <a:spLocks noGrp="1"/>
          </p:cNvSpPr>
          <p:nvPr>
            <p:ph idx="52" hasCustomPrompt="1"/>
          </p:nvPr>
        </p:nvSpPr>
        <p:spPr>
          <a:xfrm>
            <a:off x="9430979" y="5161436"/>
            <a:ext cx="1885696" cy="512064"/>
          </a:xfrm>
          <a:prstGeom prst="rect">
            <a:avLst/>
          </a:prstGeom>
        </p:spPr>
        <p:txBody>
          <a:bodyPr anchor="ctr"/>
          <a:lstStyle>
            <a:lvl1pPr marL="0" indent="0" algn="ctr">
              <a:buFontTx/>
              <a:buNone/>
              <a:defRPr sz="2133"/>
            </a:lvl1pPr>
          </a:lstStyle>
          <a:p>
            <a:pPr lvl="0"/>
            <a:r>
              <a:rPr lang="en-US" dirty="0"/>
              <a:t>Answer</a:t>
            </a:r>
          </a:p>
        </p:txBody>
      </p:sp>
      <p:sp>
        <p:nvSpPr>
          <p:cNvPr id="87" name="Content Placeholder 2">
            <a:extLst>
              <a:ext uri="{FF2B5EF4-FFF2-40B4-BE49-F238E27FC236}">
                <a16:creationId xmlns:a16="http://schemas.microsoft.com/office/drawing/2014/main" id="{81518D96-4ABC-B74E-9F8C-E30FCB9AC8B3}"/>
              </a:ext>
            </a:extLst>
          </p:cNvPr>
          <p:cNvSpPr>
            <a:spLocks noGrp="1"/>
          </p:cNvSpPr>
          <p:nvPr>
            <p:ph idx="53" hasCustomPrompt="1"/>
          </p:nvPr>
        </p:nvSpPr>
        <p:spPr>
          <a:xfrm>
            <a:off x="9430979" y="5724144"/>
            <a:ext cx="1885696" cy="512064"/>
          </a:xfrm>
          <a:prstGeom prst="rect">
            <a:avLst/>
          </a:prstGeom>
        </p:spPr>
        <p:txBody>
          <a:bodyPr anchor="ctr"/>
          <a:lstStyle>
            <a:lvl1pPr marL="0" indent="0" algn="ctr">
              <a:buFontTx/>
              <a:buNone/>
              <a:defRPr sz="2133"/>
            </a:lvl1pPr>
          </a:lstStyle>
          <a:p>
            <a:pPr lvl="0"/>
            <a:r>
              <a:rPr lang="en-US" dirty="0"/>
              <a:t>Answer</a:t>
            </a:r>
          </a:p>
        </p:txBody>
      </p:sp>
      <p:sp>
        <p:nvSpPr>
          <p:cNvPr id="35" name="Title 26">
            <a:extLst>
              <a:ext uri="{FF2B5EF4-FFF2-40B4-BE49-F238E27FC236}">
                <a16:creationId xmlns:a16="http://schemas.microsoft.com/office/drawing/2014/main" id="{DDB20539-41A1-F649-8078-85357CCBA7E0}"/>
              </a:ext>
            </a:extLst>
          </p:cNvPr>
          <p:cNvSpPr>
            <a:spLocks noGrp="1"/>
          </p:cNvSpPr>
          <p:nvPr>
            <p:ph type="title"/>
          </p:nvPr>
        </p:nvSpPr>
        <p:spPr>
          <a:xfrm>
            <a:off x="914639" y="0"/>
            <a:ext cx="10362724" cy="1649047"/>
          </a:xfrm>
        </p:spPr>
        <p:txBody>
          <a:bodyPr/>
          <a:lstStyle/>
          <a:p>
            <a:endParaRPr lang="en-US" sz="2600" dirty="0"/>
          </a:p>
        </p:txBody>
      </p:sp>
    </p:spTree>
    <p:extLst>
      <p:ext uri="{BB962C8B-B14F-4D97-AF65-F5344CB8AC3E}">
        <p14:creationId xmlns:p14="http://schemas.microsoft.com/office/powerpoint/2010/main" val="1028324272"/>
      </p:ext>
    </p:extLst>
  </p:cSld>
  <p:clrMapOvr>
    <a:masterClrMapping/>
  </p:clrMapOvr>
  <mc:AlternateContent xmlns:mc="http://schemas.openxmlformats.org/markup-compatibility/2006" xmlns:p14="http://schemas.microsoft.com/office/powerpoint/2010/main">
    <mc:Choice Requires="p14">
      <p:transition p14:dur="0" advTm="700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Two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3" name="Content Placeholder 2"/>
          <p:cNvSpPr>
            <a:spLocks noGrp="1"/>
          </p:cNvSpPr>
          <p:nvPr>
            <p:ph idx="48" hasCustomPrompt="1"/>
          </p:nvPr>
        </p:nvSpPr>
        <p:spPr>
          <a:xfrm>
            <a:off x="3506921" y="1361597"/>
            <a:ext cx="3847356" cy="211092"/>
          </a:xfrm>
          <a:prstGeom prst="rect">
            <a:avLst/>
          </a:prstGeom>
          <a:solidFill>
            <a:srgbClr val="AECCD8"/>
          </a:solidFill>
        </p:spPr>
        <p:txBody>
          <a:bodyPr anchor="ctr"/>
          <a:lstStyle>
            <a:lvl1pPr marL="0" indent="0" algn="ctr">
              <a:buFontTx/>
              <a:buNone/>
              <a:defRPr sz="1600" b="1">
                <a:solidFill>
                  <a:srgbClr val="002E5D"/>
                </a:solidFill>
              </a:defRPr>
            </a:lvl1pPr>
          </a:lstStyle>
          <a:p>
            <a:pPr lvl="0"/>
            <a:r>
              <a:rPr lang="en-US" dirty="0"/>
              <a:t>ANSWER</a:t>
            </a:r>
          </a:p>
        </p:txBody>
      </p:sp>
      <p:sp>
        <p:nvSpPr>
          <p:cNvPr id="44" name="Content Placeholder 2"/>
          <p:cNvSpPr>
            <a:spLocks noGrp="1"/>
          </p:cNvSpPr>
          <p:nvPr>
            <p:ph idx="49" hasCustomPrompt="1"/>
          </p:nvPr>
        </p:nvSpPr>
        <p:spPr>
          <a:xfrm>
            <a:off x="7438055" y="1361597"/>
            <a:ext cx="3953711" cy="222816"/>
          </a:xfrm>
          <a:prstGeom prst="rect">
            <a:avLst/>
          </a:prstGeom>
          <a:solidFill>
            <a:srgbClr val="AECCD8"/>
          </a:solidFill>
        </p:spPr>
        <p:txBody>
          <a:bodyPr anchor="ctr"/>
          <a:lstStyle>
            <a:lvl1pPr marL="0" indent="0" algn="ctr">
              <a:buFontTx/>
              <a:buNone/>
              <a:defRPr sz="1600" b="1">
                <a:solidFill>
                  <a:srgbClr val="002E5D"/>
                </a:solidFill>
              </a:defRPr>
            </a:lvl1pPr>
          </a:lstStyle>
          <a:p>
            <a:pPr lvl="0"/>
            <a:r>
              <a:rPr lang="en-US" dirty="0"/>
              <a:t>ANSWER</a:t>
            </a:r>
          </a:p>
        </p:txBody>
      </p:sp>
      <p:sp>
        <p:nvSpPr>
          <p:cNvPr id="45" name="Content Placeholder 2">
            <a:extLst>
              <a:ext uri="{FF2B5EF4-FFF2-40B4-BE49-F238E27FC236}">
                <a16:creationId xmlns:a16="http://schemas.microsoft.com/office/drawing/2014/main" id="{15943205-E296-FD47-AA30-87836CDCDAA7}"/>
              </a:ext>
            </a:extLst>
          </p:cNvPr>
          <p:cNvSpPr>
            <a:spLocks noGrp="1"/>
          </p:cNvSpPr>
          <p:nvPr>
            <p:ph idx="1" hasCustomPrompt="1"/>
          </p:nvPr>
        </p:nvSpPr>
        <p:spPr>
          <a:xfrm>
            <a:off x="3499104" y="2218944"/>
            <a:ext cx="1885696" cy="512064"/>
          </a:xfrm>
          <a:prstGeom prst="rect">
            <a:avLst/>
          </a:prstGeom>
        </p:spPr>
        <p:txBody>
          <a:bodyPr anchor="ctr"/>
          <a:lstStyle>
            <a:lvl1pPr marL="0" indent="0" algn="ctr">
              <a:buFontTx/>
              <a:buNone/>
              <a:defRPr sz="2133"/>
            </a:lvl1pPr>
          </a:lstStyle>
          <a:p>
            <a:pPr lvl="0"/>
            <a:r>
              <a:rPr lang="en-US" dirty="0"/>
              <a:t>Answer</a:t>
            </a:r>
          </a:p>
        </p:txBody>
      </p:sp>
      <p:sp>
        <p:nvSpPr>
          <p:cNvPr id="46" name="Content Placeholder 2">
            <a:extLst>
              <a:ext uri="{FF2B5EF4-FFF2-40B4-BE49-F238E27FC236}">
                <a16:creationId xmlns:a16="http://schemas.microsoft.com/office/drawing/2014/main" id="{CFC3D627-EF74-7049-8EE6-C18E283BB10B}"/>
              </a:ext>
            </a:extLst>
          </p:cNvPr>
          <p:cNvSpPr>
            <a:spLocks noGrp="1"/>
          </p:cNvSpPr>
          <p:nvPr>
            <p:ph idx="23" hasCustomPrompt="1"/>
          </p:nvPr>
        </p:nvSpPr>
        <p:spPr>
          <a:xfrm>
            <a:off x="3499104" y="1649047"/>
            <a:ext cx="1885696"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47" name="Content Placeholder 2">
            <a:extLst>
              <a:ext uri="{FF2B5EF4-FFF2-40B4-BE49-F238E27FC236}">
                <a16:creationId xmlns:a16="http://schemas.microsoft.com/office/drawing/2014/main" id="{9805CF42-DC2F-2241-87A1-A361CF177F74}"/>
              </a:ext>
            </a:extLst>
          </p:cNvPr>
          <p:cNvSpPr>
            <a:spLocks noGrp="1"/>
          </p:cNvSpPr>
          <p:nvPr>
            <p:ph idx="24" hasCustomPrompt="1"/>
          </p:nvPr>
        </p:nvSpPr>
        <p:spPr>
          <a:xfrm>
            <a:off x="3499104" y="2805097"/>
            <a:ext cx="1885696" cy="512064"/>
          </a:xfrm>
          <a:prstGeom prst="rect">
            <a:avLst/>
          </a:prstGeom>
        </p:spPr>
        <p:txBody>
          <a:bodyPr anchor="ctr"/>
          <a:lstStyle>
            <a:lvl1pPr marL="0" indent="0" algn="ctr">
              <a:buFontTx/>
              <a:buNone/>
              <a:defRPr sz="2133"/>
            </a:lvl1pPr>
          </a:lstStyle>
          <a:p>
            <a:pPr lvl="0"/>
            <a:r>
              <a:rPr lang="en-US" dirty="0"/>
              <a:t>Answer</a:t>
            </a:r>
          </a:p>
        </p:txBody>
      </p:sp>
      <p:sp>
        <p:nvSpPr>
          <p:cNvPr id="48" name="Content Placeholder 2">
            <a:extLst>
              <a:ext uri="{FF2B5EF4-FFF2-40B4-BE49-F238E27FC236}">
                <a16:creationId xmlns:a16="http://schemas.microsoft.com/office/drawing/2014/main" id="{874B0B6B-18D7-F542-A48A-BA46DFF40FBE}"/>
              </a:ext>
            </a:extLst>
          </p:cNvPr>
          <p:cNvSpPr>
            <a:spLocks noGrp="1"/>
          </p:cNvSpPr>
          <p:nvPr>
            <p:ph idx="25" hasCustomPrompt="1"/>
          </p:nvPr>
        </p:nvSpPr>
        <p:spPr>
          <a:xfrm>
            <a:off x="3499104" y="3391251"/>
            <a:ext cx="1885696" cy="512064"/>
          </a:xfrm>
          <a:prstGeom prst="rect">
            <a:avLst/>
          </a:prstGeom>
        </p:spPr>
        <p:txBody>
          <a:bodyPr anchor="ctr"/>
          <a:lstStyle>
            <a:lvl1pPr marL="0" indent="0" algn="ctr">
              <a:buFontTx/>
              <a:buNone/>
              <a:defRPr sz="2133"/>
            </a:lvl1pPr>
          </a:lstStyle>
          <a:p>
            <a:pPr lvl="0"/>
            <a:r>
              <a:rPr lang="en-US" dirty="0"/>
              <a:t>Answer</a:t>
            </a:r>
          </a:p>
        </p:txBody>
      </p:sp>
      <p:sp>
        <p:nvSpPr>
          <p:cNvPr id="49" name="Content Placeholder 2">
            <a:extLst>
              <a:ext uri="{FF2B5EF4-FFF2-40B4-BE49-F238E27FC236}">
                <a16:creationId xmlns:a16="http://schemas.microsoft.com/office/drawing/2014/main" id="{DE53A1A0-B71D-C946-BB10-23449B694582}"/>
              </a:ext>
            </a:extLst>
          </p:cNvPr>
          <p:cNvSpPr>
            <a:spLocks noGrp="1"/>
          </p:cNvSpPr>
          <p:nvPr>
            <p:ph idx="26" hasCustomPrompt="1"/>
          </p:nvPr>
        </p:nvSpPr>
        <p:spPr>
          <a:xfrm>
            <a:off x="3499104" y="3977404"/>
            <a:ext cx="1885696" cy="512064"/>
          </a:xfrm>
          <a:prstGeom prst="rect">
            <a:avLst/>
          </a:prstGeom>
        </p:spPr>
        <p:txBody>
          <a:bodyPr anchor="ctr"/>
          <a:lstStyle>
            <a:lvl1pPr marL="0" indent="0" algn="ctr">
              <a:buFontTx/>
              <a:buNone/>
              <a:defRPr sz="2133"/>
            </a:lvl1pPr>
          </a:lstStyle>
          <a:p>
            <a:pPr lvl="0"/>
            <a:r>
              <a:rPr lang="en-US" dirty="0"/>
              <a:t>Answer</a:t>
            </a:r>
          </a:p>
        </p:txBody>
      </p:sp>
      <p:sp>
        <p:nvSpPr>
          <p:cNvPr id="50" name="Content Placeholder 2">
            <a:extLst>
              <a:ext uri="{FF2B5EF4-FFF2-40B4-BE49-F238E27FC236}">
                <a16:creationId xmlns:a16="http://schemas.microsoft.com/office/drawing/2014/main" id="{E1AE74C4-C3F6-B94D-8203-50EDEBF5B9AC}"/>
              </a:ext>
            </a:extLst>
          </p:cNvPr>
          <p:cNvSpPr>
            <a:spLocks noGrp="1"/>
          </p:cNvSpPr>
          <p:nvPr>
            <p:ph idx="27" hasCustomPrompt="1"/>
          </p:nvPr>
        </p:nvSpPr>
        <p:spPr>
          <a:xfrm>
            <a:off x="3499104" y="4563559"/>
            <a:ext cx="1885696" cy="512064"/>
          </a:xfrm>
          <a:prstGeom prst="rect">
            <a:avLst/>
          </a:prstGeom>
        </p:spPr>
        <p:txBody>
          <a:bodyPr anchor="ctr"/>
          <a:lstStyle>
            <a:lvl1pPr marL="0" indent="0" algn="ctr">
              <a:buFontTx/>
              <a:buNone/>
              <a:defRPr sz="2133"/>
            </a:lvl1pPr>
          </a:lstStyle>
          <a:p>
            <a:pPr lvl="0"/>
            <a:r>
              <a:rPr lang="en-US" dirty="0"/>
              <a:t>Answer</a:t>
            </a:r>
          </a:p>
        </p:txBody>
      </p:sp>
      <p:sp>
        <p:nvSpPr>
          <p:cNvPr id="51" name="Content Placeholder 2">
            <a:extLst>
              <a:ext uri="{FF2B5EF4-FFF2-40B4-BE49-F238E27FC236}">
                <a16:creationId xmlns:a16="http://schemas.microsoft.com/office/drawing/2014/main" id="{4E29ACFC-BEEB-5A42-B7D4-94F0E3334441}"/>
              </a:ext>
            </a:extLst>
          </p:cNvPr>
          <p:cNvSpPr>
            <a:spLocks noGrp="1"/>
          </p:cNvSpPr>
          <p:nvPr>
            <p:ph idx="28" hasCustomPrompt="1"/>
          </p:nvPr>
        </p:nvSpPr>
        <p:spPr>
          <a:xfrm>
            <a:off x="3499104" y="5161436"/>
            <a:ext cx="1885696" cy="512064"/>
          </a:xfrm>
          <a:prstGeom prst="rect">
            <a:avLst/>
          </a:prstGeom>
        </p:spPr>
        <p:txBody>
          <a:bodyPr anchor="ctr"/>
          <a:lstStyle>
            <a:lvl1pPr marL="0" indent="0" algn="ctr">
              <a:buFontTx/>
              <a:buNone/>
              <a:defRPr sz="2133"/>
            </a:lvl1pPr>
          </a:lstStyle>
          <a:p>
            <a:pPr lvl="0"/>
            <a:r>
              <a:rPr lang="en-US" dirty="0"/>
              <a:t>Answer</a:t>
            </a:r>
          </a:p>
        </p:txBody>
      </p:sp>
      <p:sp>
        <p:nvSpPr>
          <p:cNvPr id="52" name="Content Placeholder 2">
            <a:extLst>
              <a:ext uri="{FF2B5EF4-FFF2-40B4-BE49-F238E27FC236}">
                <a16:creationId xmlns:a16="http://schemas.microsoft.com/office/drawing/2014/main" id="{2A4C8371-F599-AF43-A8DB-19EAA6E3F88B}"/>
              </a:ext>
            </a:extLst>
          </p:cNvPr>
          <p:cNvSpPr>
            <a:spLocks noGrp="1"/>
          </p:cNvSpPr>
          <p:nvPr>
            <p:ph idx="29" hasCustomPrompt="1"/>
          </p:nvPr>
        </p:nvSpPr>
        <p:spPr>
          <a:xfrm>
            <a:off x="3499104" y="5724144"/>
            <a:ext cx="1885696" cy="512064"/>
          </a:xfrm>
          <a:prstGeom prst="rect">
            <a:avLst/>
          </a:prstGeom>
        </p:spPr>
        <p:txBody>
          <a:bodyPr anchor="ctr"/>
          <a:lstStyle>
            <a:lvl1pPr marL="0" indent="0" algn="ctr">
              <a:buFontTx/>
              <a:buNone/>
              <a:defRPr sz="2133"/>
            </a:lvl1pPr>
          </a:lstStyle>
          <a:p>
            <a:pPr lvl="0"/>
            <a:r>
              <a:rPr lang="en-US" dirty="0"/>
              <a:t>Answer</a:t>
            </a:r>
          </a:p>
        </p:txBody>
      </p:sp>
      <p:sp>
        <p:nvSpPr>
          <p:cNvPr id="53" name="Content Placeholder 2">
            <a:extLst>
              <a:ext uri="{FF2B5EF4-FFF2-40B4-BE49-F238E27FC236}">
                <a16:creationId xmlns:a16="http://schemas.microsoft.com/office/drawing/2014/main" id="{9173613B-C430-8142-8DF5-ACE2DFF73CF7}"/>
              </a:ext>
            </a:extLst>
          </p:cNvPr>
          <p:cNvSpPr>
            <a:spLocks noGrp="1"/>
          </p:cNvSpPr>
          <p:nvPr>
            <p:ph idx="30" hasCustomPrompt="1"/>
          </p:nvPr>
        </p:nvSpPr>
        <p:spPr>
          <a:xfrm>
            <a:off x="5468580" y="2218944"/>
            <a:ext cx="1885696" cy="512064"/>
          </a:xfrm>
          <a:prstGeom prst="rect">
            <a:avLst/>
          </a:prstGeom>
        </p:spPr>
        <p:txBody>
          <a:bodyPr anchor="ctr"/>
          <a:lstStyle>
            <a:lvl1pPr marL="0" indent="0" algn="ctr">
              <a:buFontTx/>
              <a:buNone/>
              <a:defRPr sz="2133"/>
            </a:lvl1pPr>
          </a:lstStyle>
          <a:p>
            <a:pPr lvl="0"/>
            <a:r>
              <a:rPr lang="en-US" dirty="0"/>
              <a:t>Answer</a:t>
            </a:r>
          </a:p>
        </p:txBody>
      </p:sp>
      <p:sp>
        <p:nvSpPr>
          <p:cNvPr id="54" name="Content Placeholder 2">
            <a:extLst>
              <a:ext uri="{FF2B5EF4-FFF2-40B4-BE49-F238E27FC236}">
                <a16:creationId xmlns:a16="http://schemas.microsoft.com/office/drawing/2014/main" id="{C5628DD0-56E8-2D48-A997-B0A17C55E3A9}"/>
              </a:ext>
            </a:extLst>
          </p:cNvPr>
          <p:cNvSpPr>
            <a:spLocks noGrp="1"/>
          </p:cNvSpPr>
          <p:nvPr>
            <p:ph idx="31" hasCustomPrompt="1"/>
          </p:nvPr>
        </p:nvSpPr>
        <p:spPr>
          <a:xfrm>
            <a:off x="5468580" y="1649047"/>
            <a:ext cx="1885696"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55" name="Content Placeholder 2">
            <a:extLst>
              <a:ext uri="{FF2B5EF4-FFF2-40B4-BE49-F238E27FC236}">
                <a16:creationId xmlns:a16="http://schemas.microsoft.com/office/drawing/2014/main" id="{9B5C08CC-18A4-B04E-86F8-4A302F584CB8}"/>
              </a:ext>
            </a:extLst>
          </p:cNvPr>
          <p:cNvSpPr>
            <a:spLocks noGrp="1"/>
          </p:cNvSpPr>
          <p:nvPr>
            <p:ph idx="32" hasCustomPrompt="1"/>
          </p:nvPr>
        </p:nvSpPr>
        <p:spPr>
          <a:xfrm>
            <a:off x="5468580" y="2805097"/>
            <a:ext cx="1885696" cy="512064"/>
          </a:xfrm>
          <a:prstGeom prst="rect">
            <a:avLst/>
          </a:prstGeom>
        </p:spPr>
        <p:txBody>
          <a:bodyPr anchor="ctr"/>
          <a:lstStyle>
            <a:lvl1pPr marL="0" indent="0" algn="ctr">
              <a:buFontTx/>
              <a:buNone/>
              <a:defRPr sz="2133"/>
            </a:lvl1pPr>
          </a:lstStyle>
          <a:p>
            <a:pPr lvl="0"/>
            <a:r>
              <a:rPr lang="en-US" dirty="0"/>
              <a:t>Answer</a:t>
            </a:r>
          </a:p>
        </p:txBody>
      </p:sp>
      <p:sp>
        <p:nvSpPr>
          <p:cNvPr id="56" name="Content Placeholder 2">
            <a:extLst>
              <a:ext uri="{FF2B5EF4-FFF2-40B4-BE49-F238E27FC236}">
                <a16:creationId xmlns:a16="http://schemas.microsoft.com/office/drawing/2014/main" id="{34937C0F-456D-2E41-8748-516E9ACBCB13}"/>
              </a:ext>
            </a:extLst>
          </p:cNvPr>
          <p:cNvSpPr>
            <a:spLocks noGrp="1"/>
          </p:cNvSpPr>
          <p:nvPr>
            <p:ph idx="33" hasCustomPrompt="1"/>
          </p:nvPr>
        </p:nvSpPr>
        <p:spPr>
          <a:xfrm>
            <a:off x="5468580" y="3391251"/>
            <a:ext cx="1885696" cy="512064"/>
          </a:xfrm>
          <a:prstGeom prst="rect">
            <a:avLst/>
          </a:prstGeom>
        </p:spPr>
        <p:txBody>
          <a:bodyPr anchor="ctr"/>
          <a:lstStyle>
            <a:lvl1pPr marL="0" indent="0" algn="ctr">
              <a:buFontTx/>
              <a:buNone/>
              <a:defRPr sz="2133"/>
            </a:lvl1pPr>
          </a:lstStyle>
          <a:p>
            <a:pPr lvl="0"/>
            <a:r>
              <a:rPr lang="en-US" dirty="0"/>
              <a:t>Answer</a:t>
            </a:r>
          </a:p>
        </p:txBody>
      </p:sp>
      <p:sp>
        <p:nvSpPr>
          <p:cNvPr id="57" name="Content Placeholder 2">
            <a:extLst>
              <a:ext uri="{FF2B5EF4-FFF2-40B4-BE49-F238E27FC236}">
                <a16:creationId xmlns:a16="http://schemas.microsoft.com/office/drawing/2014/main" id="{6673C87B-AC40-D444-B0CA-0A1D8ADE8AD2}"/>
              </a:ext>
            </a:extLst>
          </p:cNvPr>
          <p:cNvSpPr>
            <a:spLocks noGrp="1"/>
          </p:cNvSpPr>
          <p:nvPr>
            <p:ph idx="34" hasCustomPrompt="1"/>
          </p:nvPr>
        </p:nvSpPr>
        <p:spPr>
          <a:xfrm>
            <a:off x="5468580" y="3977404"/>
            <a:ext cx="1885696" cy="512064"/>
          </a:xfrm>
          <a:prstGeom prst="rect">
            <a:avLst/>
          </a:prstGeom>
        </p:spPr>
        <p:txBody>
          <a:bodyPr anchor="ctr"/>
          <a:lstStyle>
            <a:lvl1pPr marL="0" indent="0" algn="ctr">
              <a:buFontTx/>
              <a:buNone/>
              <a:defRPr sz="2133"/>
            </a:lvl1pPr>
          </a:lstStyle>
          <a:p>
            <a:pPr lvl="0"/>
            <a:r>
              <a:rPr lang="en-US" dirty="0"/>
              <a:t>Answer</a:t>
            </a:r>
          </a:p>
        </p:txBody>
      </p:sp>
      <p:sp>
        <p:nvSpPr>
          <p:cNvPr id="58" name="Content Placeholder 2">
            <a:extLst>
              <a:ext uri="{FF2B5EF4-FFF2-40B4-BE49-F238E27FC236}">
                <a16:creationId xmlns:a16="http://schemas.microsoft.com/office/drawing/2014/main" id="{E9C4ADF2-2A61-B24E-8E77-77782036DBD9}"/>
              </a:ext>
            </a:extLst>
          </p:cNvPr>
          <p:cNvSpPr>
            <a:spLocks noGrp="1"/>
          </p:cNvSpPr>
          <p:nvPr>
            <p:ph idx="35" hasCustomPrompt="1"/>
          </p:nvPr>
        </p:nvSpPr>
        <p:spPr>
          <a:xfrm>
            <a:off x="5468580" y="4563559"/>
            <a:ext cx="1885696" cy="512064"/>
          </a:xfrm>
          <a:prstGeom prst="rect">
            <a:avLst/>
          </a:prstGeom>
        </p:spPr>
        <p:txBody>
          <a:bodyPr anchor="ctr"/>
          <a:lstStyle>
            <a:lvl1pPr marL="0" indent="0" algn="ctr">
              <a:buFontTx/>
              <a:buNone/>
              <a:defRPr sz="2133"/>
            </a:lvl1pPr>
          </a:lstStyle>
          <a:p>
            <a:pPr lvl="0"/>
            <a:r>
              <a:rPr lang="en-US" dirty="0"/>
              <a:t>Answer</a:t>
            </a:r>
          </a:p>
        </p:txBody>
      </p:sp>
      <p:sp>
        <p:nvSpPr>
          <p:cNvPr id="71" name="Content Placeholder 2">
            <a:extLst>
              <a:ext uri="{FF2B5EF4-FFF2-40B4-BE49-F238E27FC236}">
                <a16:creationId xmlns:a16="http://schemas.microsoft.com/office/drawing/2014/main" id="{7302BD2F-69C4-1A4D-8732-5141521061D8}"/>
              </a:ext>
            </a:extLst>
          </p:cNvPr>
          <p:cNvSpPr>
            <a:spLocks noGrp="1"/>
          </p:cNvSpPr>
          <p:nvPr>
            <p:ph idx="36" hasCustomPrompt="1"/>
          </p:nvPr>
        </p:nvSpPr>
        <p:spPr>
          <a:xfrm>
            <a:off x="5468580" y="5161436"/>
            <a:ext cx="1885696" cy="512064"/>
          </a:xfrm>
          <a:prstGeom prst="rect">
            <a:avLst/>
          </a:prstGeom>
        </p:spPr>
        <p:txBody>
          <a:bodyPr anchor="ctr"/>
          <a:lstStyle>
            <a:lvl1pPr marL="0" indent="0" algn="ctr">
              <a:buFontTx/>
              <a:buNone/>
              <a:defRPr sz="2133"/>
            </a:lvl1pPr>
          </a:lstStyle>
          <a:p>
            <a:pPr lvl="0"/>
            <a:r>
              <a:rPr lang="en-US" dirty="0"/>
              <a:t>Answer</a:t>
            </a:r>
          </a:p>
        </p:txBody>
      </p:sp>
      <p:sp>
        <p:nvSpPr>
          <p:cNvPr id="72" name="Content Placeholder 2">
            <a:extLst>
              <a:ext uri="{FF2B5EF4-FFF2-40B4-BE49-F238E27FC236}">
                <a16:creationId xmlns:a16="http://schemas.microsoft.com/office/drawing/2014/main" id="{DA9082FE-A898-124F-863E-A2CFB43768CA}"/>
              </a:ext>
            </a:extLst>
          </p:cNvPr>
          <p:cNvSpPr>
            <a:spLocks noGrp="1"/>
          </p:cNvSpPr>
          <p:nvPr>
            <p:ph idx="37" hasCustomPrompt="1"/>
          </p:nvPr>
        </p:nvSpPr>
        <p:spPr>
          <a:xfrm>
            <a:off x="5468580" y="5724144"/>
            <a:ext cx="1885696" cy="512064"/>
          </a:xfrm>
          <a:prstGeom prst="rect">
            <a:avLst/>
          </a:prstGeom>
        </p:spPr>
        <p:txBody>
          <a:bodyPr anchor="ctr"/>
          <a:lstStyle>
            <a:lvl1pPr marL="0" indent="0" algn="ctr">
              <a:buFontTx/>
              <a:buNone/>
              <a:defRPr sz="2133"/>
            </a:lvl1pPr>
          </a:lstStyle>
          <a:p>
            <a:pPr lvl="0"/>
            <a:r>
              <a:rPr lang="en-US" dirty="0"/>
              <a:t>Answer</a:t>
            </a:r>
          </a:p>
        </p:txBody>
      </p:sp>
      <p:sp>
        <p:nvSpPr>
          <p:cNvPr id="73" name="Content Placeholder 2">
            <a:extLst>
              <a:ext uri="{FF2B5EF4-FFF2-40B4-BE49-F238E27FC236}">
                <a16:creationId xmlns:a16="http://schemas.microsoft.com/office/drawing/2014/main" id="{E5B0D545-1A1A-8D44-8447-124E4D3C4737}"/>
              </a:ext>
            </a:extLst>
          </p:cNvPr>
          <p:cNvSpPr>
            <a:spLocks noGrp="1"/>
          </p:cNvSpPr>
          <p:nvPr>
            <p:ph idx="38" hasCustomPrompt="1"/>
          </p:nvPr>
        </p:nvSpPr>
        <p:spPr>
          <a:xfrm>
            <a:off x="7438056" y="2218944"/>
            <a:ext cx="1885696" cy="512064"/>
          </a:xfrm>
          <a:prstGeom prst="rect">
            <a:avLst/>
          </a:prstGeom>
        </p:spPr>
        <p:txBody>
          <a:bodyPr anchor="ctr"/>
          <a:lstStyle>
            <a:lvl1pPr marL="0" indent="0" algn="ctr">
              <a:buFontTx/>
              <a:buNone/>
              <a:defRPr sz="2133"/>
            </a:lvl1pPr>
          </a:lstStyle>
          <a:p>
            <a:pPr lvl="0"/>
            <a:r>
              <a:rPr lang="en-US" dirty="0"/>
              <a:t>Answer</a:t>
            </a:r>
          </a:p>
        </p:txBody>
      </p:sp>
      <p:sp>
        <p:nvSpPr>
          <p:cNvPr id="74" name="Content Placeholder 2">
            <a:extLst>
              <a:ext uri="{FF2B5EF4-FFF2-40B4-BE49-F238E27FC236}">
                <a16:creationId xmlns:a16="http://schemas.microsoft.com/office/drawing/2014/main" id="{FB7CF761-528B-4D45-B6E7-071611DA789A}"/>
              </a:ext>
            </a:extLst>
          </p:cNvPr>
          <p:cNvSpPr>
            <a:spLocks noGrp="1"/>
          </p:cNvSpPr>
          <p:nvPr>
            <p:ph idx="39" hasCustomPrompt="1"/>
          </p:nvPr>
        </p:nvSpPr>
        <p:spPr>
          <a:xfrm>
            <a:off x="7438056" y="1649047"/>
            <a:ext cx="1885696"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75" name="Content Placeholder 2">
            <a:extLst>
              <a:ext uri="{FF2B5EF4-FFF2-40B4-BE49-F238E27FC236}">
                <a16:creationId xmlns:a16="http://schemas.microsoft.com/office/drawing/2014/main" id="{0F7EADB6-48C9-7046-9AD3-1A99CC92AE5B}"/>
              </a:ext>
            </a:extLst>
          </p:cNvPr>
          <p:cNvSpPr>
            <a:spLocks noGrp="1"/>
          </p:cNvSpPr>
          <p:nvPr>
            <p:ph idx="40" hasCustomPrompt="1"/>
          </p:nvPr>
        </p:nvSpPr>
        <p:spPr>
          <a:xfrm>
            <a:off x="7438056" y="2805097"/>
            <a:ext cx="1885696" cy="512064"/>
          </a:xfrm>
          <a:prstGeom prst="rect">
            <a:avLst/>
          </a:prstGeom>
        </p:spPr>
        <p:txBody>
          <a:bodyPr anchor="ctr"/>
          <a:lstStyle>
            <a:lvl1pPr marL="0" indent="0" algn="ctr">
              <a:buFontTx/>
              <a:buNone/>
              <a:defRPr sz="2133"/>
            </a:lvl1pPr>
          </a:lstStyle>
          <a:p>
            <a:pPr lvl="0"/>
            <a:r>
              <a:rPr lang="en-US" dirty="0"/>
              <a:t>Answer</a:t>
            </a:r>
          </a:p>
        </p:txBody>
      </p:sp>
      <p:sp>
        <p:nvSpPr>
          <p:cNvPr id="76" name="Content Placeholder 2">
            <a:extLst>
              <a:ext uri="{FF2B5EF4-FFF2-40B4-BE49-F238E27FC236}">
                <a16:creationId xmlns:a16="http://schemas.microsoft.com/office/drawing/2014/main" id="{3FBE96EB-822F-DE42-B660-63B7814B9EC8}"/>
              </a:ext>
            </a:extLst>
          </p:cNvPr>
          <p:cNvSpPr>
            <a:spLocks noGrp="1"/>
          </p:cNvSpPr>
          <p:nvPr>
            <p:ph idx="41" hasCustomPrompt="1"/>
          </p:nvPr>
        </p:nvSpPr>
        <p:spPr>
          <a:xfrm>
            <a:off x="7438056" y="3391251"/>
            <a:ext cx="1885696" cy="512064"/>
          </a:xfrm>
          <a:prstGeom prst="rect">
            <a:avLst/>
          </a:prstGeom>
        </p:spPr>
        <p:txBody>
          <a:bodyPr anchor="ctr"/>
          <a:lstStyle>
            <a:lvl1pPr marL="0" indent="0" algn="ctr">
              <a:buFontTx/>
              <a:buNone/>
              <a:defRPr sz="2133"/>
            </a:lvl1pPr>
          </a:lstStyle>
          <a:p>
            <a:pPr lvl="0"/>
            <a:r>
              <a:rPr lang="en-US" dirty="0"/>
              <a:t>Answer</a:t>
            </a:r>
          </a:p>
        </p:txBody>
      </p:sp>
      <p:sp>
        <p:nvSpPr>
          <p:cNvPr id="77" name="Content Placeholder 2">
            <a:extLst>
              <a:ext uri="{FF2B5EF4-FFF2-40B4-BE49-F238E27FC236}">
                <a16:creationId xmlns:a16="http://schemas.microsoft.com/office/drawing/2014/main" id="{4B0E2C28-45F1-FB45-B10A-244092205266}"/>
              </a:ext>
            </a:extLst>
          </p:cNvPr>
          <p:cNvSpPr>
            <a:spLocks noGrp="1"/>
          </p:cNvSpPr>
          <p:nvPr>
            <p:ph idx="42" hasCustomPrompt="1"/>
          </p:nvPr>
        </p:nvSpPr>
        <p:spPr>
          <a:xfrm>
            <a:off x="7438056" y="3977404"/>
            <a:ext cx="1885696" cy="512064"/>
          </a:xfrm>
          <a:prstGeom prst="rect">
            <a:avLst/>
          </a:prstGeom>
        </p:spPr>
        <p:txBody>
          <a:bodyPr anchor="ctr"/>
          <a:lstStyle>
            <a:lvl1pPr marL="0" indent="0" algn="ctr">
              <a:buFontTx/>
              <a:buNone/>
              <a:defRPr sz="2133"/>
            </a:lvl1pPr>
          </a:lstStyle>
          <a:p>
            <a:pPr lvl="0"/>
            <a:r>
              <a:rPr lang="en-US" dirty="0"/>
              <a:t>Answer</a:t>
            </a:r>
          </a:p>
        </p:txBody>
      </p:sp>
      <p:sp>
        <p:nvSpPr>
          <p:cNvPr id="78" name="Content Placeholder 2">
            <a:extLst>
              <a:ext uri="{FF2B5EF4-FFF2-40B4-BE49-F238E27FC236}">
                <a16:creationId xmlns:a16="http://schemas.microsoft.com/office/drawing/2014/main" id="{DBB33337-CD91-3543-9458-1D25C67D84D2}"/>
              </a:ext>
            </a:extLst>
          </p:cNvPr>
          <p:cNvSpPr>
            <a:spLocks noGrp="1"/>
          </p:cNvSpPr>
          <p:nvPr>
            <p:ph idx="43" hasCustomPrompt="1"/>
          </p:nvPr>
        </p:nvSpPr>
        <p:spPr>
          <a:xfrm>
            <a:off x="7438056" y="4563559"/>
            <a:ext cx="1885696" cy="512064"/>
          </a:xfrm>
          <a:prstGeom prst="rect">
            <a:avLst/>
          </a:prstGeom>
        </p:spPr>
        <p:txBody>
          <a:bodyPr anchor="ctr"/>
          <a:lstStyle>
            <a:lvl1pPr marL="0" indent="0" algn="ctr">
              <a:buFontTx/>
              <a:buNone/>
              <a:defRPr sz="2133"/>
            </a:lvl1pPr>
          </a:lstStyle>
          <a:p>
            <a:pPr lvl="0"/>
            <a:r>
              <a:rPr lang="en-US" dirty="0"/>
              <a:t>Answer</a:t>
            </a:r>
          </a:p>
        </p:txBody>
      </p:sp>
      <p:sp>
        <p:nvSpPr>
          <p:cNvPr id="79" name="Content Placeholder 2">
            <a:extLst>
              <a:ext uri="{FF2B5EF4-FFF2-40B4-BE49-F238E27FC236}">
                <a16:creationId xmlns:a16="http://schemas.microsoft.com/office/drawing/2014/main" id="{080DEC13-F098-964B-A223-6516B8AC2215}"/>
              </a:ext>
            </a:extLst>
          </p:cNvPr>
          <p:cNvSpPr>
            <a:spLocks noGrp="1"/>
          </p:cNvSpPr>
          <p:nvPr>
            <p:ph idx="44" hasCustomPrompt="1"/>
          </p:nvPr>
        </p:nvSpPr>
        <p:spPr>
          <a:xfrm>
            <a:off x="7438056" y="5161436"/>
            <a:ext cx="1885696" cy="512064"/>
          </a:xfrm>
          <a:prstGeom prst="rect">
            <a:avLst/>
          </a:prstGeom>
        </p:spPr>
        <p:txBody>
          <a:bodyPr anchor="ctr"/>
          <a:lstStyle>
            <a:lvl1pPr marL="0" indent="0" algn="ctr">
              <a:buFontTx/>
              <a:buNone/>
              <a:defRPr sz="2133"/>
            </a:lvl1pPr>
          </a:lstStyle>
          <a:p>
            <a:pPr lvl="0"/>
            <a:r>
              <a:rPr lang="en-US" dirty="0"/>
              <a:t>Answer</a:t>
            </a:r>
          </a:p>
        </p:txBody>
      </p:sp>
      <p:sp>
        <p:nvSpPr>
          <p:cNvPr id="80" name="Content Placeholder 2">
            <a:extLst>
              <a:ext uri="{FF2B5EF4-FFF2-40B4-BE49-F238E27FC236}">
                <a16:creationId xmlns:a16="http://schemas.microsoft.com/office/drawing/2014/main" id="{576BB8D2-CCB8-5D48-BBA0-F23BAE70CAE1}"/>
              </a:ext>
            </a:extLst>
          </p:cNvPr>
          <p:cNvSpPr>
            <a:spLocks noGrp="1"/>
          </p:cNvSpPr>
          <p:nvPr>
            <p:ph idx="45" hasCustomPrompt="1"/>
          </p:nvPr>
        </p:nvSpPr>
        <p:spPr>
          <a:xfrm>
            <a:off x="7438056" y="5724144"/>
            <a:ext cx="1885696" cy="512064"/>
          </a:xfrm>
          <a:prstGeom prst="rect">
            <a:avLst/>
          </a:prstGeom>
        </p:spPr>
        <p:txBody>
          <a:bodyPr anchor="ctr"/>
          <a:lstStyle>
            <a:lvl1pPr marL="0" indent="0" algn="ctr">
              <a:buFontTx/>
              <a:buNone/>
              <a:defRPr sz="2133"/>
            </a:lvl1pPr>
          </a:lstStyle>
          <a:p>
            <a:pPr lvl="0"/>
            <a:r>
              <a:rPr lang="en-US" dirty="0"/>
              <a:t>Answer</a:t>
            </a:r>
          </a:p>
        </p:txBody>
      </p:sp>
      <p:sp>
        <p:nvSpPr>
          <p:cNvPr id="81" name="Content Placeholder 2">
            <a:extLst>
              <a:ext uri="{FF2B5EF4-FFF2-40B4-BE49-F238E27FC236}">
                <a16:creationId xmlns:a16="http://schemas.microsoft.com/office/drawing/2014/main" id="{0724E1CC-2DF6-6947-BCE2-CEA7A3D2B9CA}"/>
              </a:ext>
            </a:extLst>
          </p:cNvPr>
          <p:cNvSpPr>
            <a:spLocks noGrp="1"/>
          </p:cNvSpPr>
          <p:nvPr>
            <p:ph idx="46" hasCustomPrompt="1"/>
          </p:nvPr>
        </p:nvSpPr>
        <p:spPr>
          <a:xfrm>
            <a:off x="9430979" y="2218944"/>
            <a:ext cx="1885696" cy="512064"/>
          </a:xfrm>
          <a:prstGeom prst="rect">
            <a:avLst/>
          </a:prstGeom>
        </p:spPr>
        <p:txBody>
          <a:bodyPr anchor="ctr"/>
          <a:lstStyle>
            <a:lvl1pPr marL="0" indent="0" algn="ctr">
              <a:buFontTx/>
              <a:buNone/>
              <a:defRPr sz="2133"/>
            </a:lvl1pPr>
          </a:lstStyle>
          <a:p>
            <a:pPr lvl="0"/>
            <a:r>
              <a:rPr lang="en-US" dirty="0"/>
              <a:t>Answer</a:t>
            </a:r>
          </a:p>
        </p:txBody>
      </p:sp>
      <p:sp>
        <p:nvSpPr>
          <p:cNvPr id="82" name="Content Placeholder 2">
            <a:extLst>
              <a:ext uri="{FF2B5EF4-FFF2-40B4-BE49-F238E27FC236}">
                <a16:creationId xmlns:a16="http://schemas.microsoft.com/office/drawing/2014/main" id="{BCC74456-F327-2A4C-B200-2BFB5EB68D3C}"/>
              </a:ext>
            </a:extLst>
          </p:cNvPr>
          <p:cNvSpPr>
            <a:spLocks noGrp="1"/>
          </p:cNvSpPr>
          <p:nvPr>
            <p:ph idx="47" hasCustomPrompt="1"/>
          </p:nvPr>
        </p:nvSpPr>
        <p:spPr>
          <a:xfrm>
            <a:off x="9430979" y="1649047"/>
            <a:ext cx="1885696"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83" name="Content Placeholder 2">
            <a:extLst>
              <a:ext uri="{FF2B5EF4-FFF2-40B4-BE49-F238E27FC236}">
                <a16:creationId xmlns:a16="http://schemas.microsoft.com/office/drawing/2014/main" id="{83F4E818-5D13-F748-A7A5-9F49B725E12E}"/>
              </a:ext>
            </a:extLst>
          </p:cNvPr>
          <p:cNvSpPr>
            <a:spLocks noGrp="1"/>
          </p:cNvSpPr>
          <p:nvPr>
            <p:ph idx="50" hasCustomPrompt="1"/>
          </p:nvPr>
        </p:nvSpPr>
        <p:spPr>
          <a:xfrm>
            <a:off x="9430979" y="2805097"/>
            <a:ext cx="1885696" cy="512064"/>
          </a:xfrm>
          <a:prstGeom prst="rect">
            <a:avLst/>
          </a:prstGeom>
        </p:spPr>
        <p:txBody>
          <a:bodyPr anchor="ctr"/>
          <a:lstStyle>
            <a:lvl1pPr marL="0" indent="0" algn="ctr">
              <a:buFontTx/>
              <a:buNone/>
              <a:defRPr sz="2133"/>
            </a:lvl1pPr>
          </a:lstStyle>
          <a:p>
            <a:pPr lvl="0"/>
            <a:r>
              <a:rPr lang="en-US" dirty="0"/>
              <a:t>Answer</a:t>
            </a:r>
          </a:p>
        </p:txBody>
      </p:sp>
      <p:sp>
        <p:nvSpPr>
          <p:cNvPr id="84" name="Content Placeholder 2">
            <a:extLst>
              <a:ext uri="{FF2B5EF4-FFF2-40B4-BE49-F238E27FC236}">
                <a16:creationId xmlns:a16="http://schemas.microsoft.com/office/drawing/2014/main" id="{8B319F79-923C-344A-B337-6CD9AE45124B}"/>
              </a:ext>
            </a:extLst>
          </p:cNvPr>
          <p:cNvSpPr>
            <a:spLocks noGrp="1"/>
          </p:cNvSpPr>
          <p:nvPr>
            <p:ph idx="51" hasCustomPrompt="1"/>
          </p:nvPr>
        </p:nvSpPr>
        <p:spPr>
          <a:xfrm>
            <a:off x="9430979" y="3391251"/>
            <a:ext cx="1885696" cy="512064"/>
          </a:xfrm>
          <a:prstGeom prst="rect">
            <a:avLst/>
          </a:prstGeom>
        </p:spPr>
        <p:txBody>
          <a:bodyPr anchor="ctr"/>
          <a:lstStyle>
            <a:lvl1pPr marL="0" indent="0" algn="ctr">
              <a:buFontTx/>
              <a:buNone/>
              <a:defRPr sz="2133"/>
            </a:lvl1pPr>
          </a:lstStyle>
          <a:p>
            <a:pPr lvl="0"/>
            <a:r>
              <a:rPr lang="en-US" dirty="0"/>
              <a:t>Answer</a:t>
            </a:r>
          </a:p>
        </p:txBody>
      </p:sp>
      <p:sp>
        <p:nvSpPr>
          <p:cNvPr id="85" name="Content Placeholder 2">
            <a:extLst>
              <a:ext uri="{FF2B5EF4-FFF2-40B4-BE49-F238E27FC236}">
                <a16:creationId xmlns:a16="http://schemas.microsoft.com/office/drawing/2014/main" id="{AD3463DD-0DF9-6B48-9218-1284F5D052D7}"/>
              </a:ext>
            </a:extLst>
          </p:cNvPr>
          <p:cNvSpPr>
            <a:spLocks noGrp="1"/>
          </p:cNvSpPr>
          <p:nvPr>
            <p:ph idx="52" hasCustomPrompt="1"/>
          </p:nvPr>
        </p:nvSpPr>
        <p:spPr>
          <a:xfrm>
            <a:off x="9430979" y="3977404"/>
            <a:ext cx="1885696" cy="512064"/>
          </a:xfrm>
          <a:prstGeom prst="rect">
            <a:avLst/>
          </a:prstGeom>
        </p:spPr>
        <p:txBody>
          <a:bodyPr anchor="ctr"/>
          <a:lstStyle>
            <a:lvl1pPr marL="0" indent="0" algn="ctr">
              <a:buFontTx/>
              <a:buNone/>
              <a:defRPr sz="2133"/>
            </a:lvl1pPr>
          </a:lstStyle>
          <a:p>
            <a:pPr lvl="0"/>
            <a:r>
              <a:rPr lang="en-US" dirty="0"/>
              <a:t>Answer</a:t>
            </a:r>
          </a:p>
        </p:txBody>
      </p:sp>
      <p:sp>
        <p:nvSpPr>
          <p:cNvPr id="86" name="Content Placeholder 2">
            <a:extLst>
              <a:ext uri="{FF2B5EF4-FFF2-40B4-BE49-F238E27FC236}">
                <a16:creationId xmlns:a16="http://schemas.microsoft.com/office/drawing/2014/main" id="{ED71A28A-6021-6444-BDDE-86F37D34081A}"/>
              </a:ext>
            </a:extLst>
          </p:cNvPr>
          <p:cNvSpPr>
            <a:spLocks noGrp="1"/>
          </p:cNvSpPr>
          <p:nvPr>
            <p:ph idx="53" hasCustomPrompt="1"/>
          </p:nvPr>
        </p:nvSpPr>
        <p:spPr>
          <a:xfrm>
            <a:off x="9430979" y="4563559"/>
            <a:ext cx="1885696" cy="512064"/>
          </a:xfrm>
          <a:prstGeom prst="rect">
            <a:avLst/>
          </a:prstGeom>
        </p:spPr>
        <p:txBody>
          <a:bodyPr anchor="ctr"/>
          <a:lstStyle>
            <a:lvl1pPr marL="0" indent="0" algn="ctr">
              <a:buFontTx/>
              <a:buNone/>
              <a:defRPr sz="2133"/>
            </a:lvl1pPr>
          </a:lstStyle>
          <a:p>
            <a:pPr lvl="0"/>
            <a:r>
              <a:rPr lang="en-US" dirty="0"/>
              <a:t>Answer</a:t>
            </a:r>
          </a:p>
        </p:txBody>
      </p:sp>
      <p:sp>
        <p:nvSpPr>
          <p:cNvPr id="87" name="Content Placeholder 2">
            <a:extLst>
              <a:ext uri="{FF2B5EF4-FFF2-40B4-BE49-F238E27FC236}">
                <a16:creationId xmlns:a16="http://schemas.microsoft.com/office/drawing/2014/main" id="{A906F337-9618-7B43-9B55-D0C4402103A8}"/>
              </a:ext>
            </a:extLst>
          </p:cNvPr>
          <p:cNvSpPr>
            <a:spLocks noGrp="1"/>
          </p:cNvSpPr>
          <p:nvPr>
            <p:ph idx="54" hasCustomPrompt="1"/>
          </p:nvPr>
        </p:nvSpPr>
        <p:spPr>
          <a:xfrm>
            <a:off x="9430979" y="5161436"/>
            <a:ext cx="1885696" cy="512064"/>
          </a:xfrm>
          <a:prstGeom prst="rect">
            <a:avLst/>
          </a:prstGeom>
        </p:spPr>
        <p:txBody>
          <a:bodyPr anchor="ctr"/>
          <a:lstStyle>
            <a:lvl1pPr marL="0" indent="0" algn="ctr">
              <a:buFontTx/>
              <a:buNone/>
              <a:defRPr sz="2133"/>
            </a:lvl1pPr>
          </a:lstStyle>
          <a:p>
            <a:pPr lvl="0"/>
            <a:r>
              <a:rPr lang="en-US" dirty="0"/>
              <a:t>Answer</a:t>
            </a:r>
          </a:p>
        </p:txBody>
      </p:sp>
      <p:sp>
        <p:nvSpPr>
          <p:cNvPr id="88" name="Content Placeholder 2">
            <a:extLst>
              <a:ext uri="{FF2B5EF4-FFF2-40B4-BE49-F238E27FC236}">
                <a16:creationId xmlns:a16="http://schemas.microsoft.com/office/drawing/2014/main" id="{BCFC5008-3DBC-F740-BBEC-D80F04A62EAC}"/>
              </a:ext>
            </a:extLst>
          </p:cNvPr>
          <p:cNvSpPr>
            <a:spLocks noGrp="1"/>
          </p:cNvSpPr>
          <p:nvPr>
            <p:ph idx="55" hasCustomPrompt="1"/>
          </p:nvPr>
        </p:nvSpPr>
        <p:spPr>
          <a:xfrm>
            <a:off x="9430979" y="5724144"/>
            <a:ext cx="1885696" cy="512064"/>
          </a:xfrm>
          <a:prstGeom prst="rect">
            <a:avLst/>
          </a:prstGeom>
        </p:spPr>
        <p:txBody>
          <a:bodyPr anchor="ctr"/>
          <a:lstStyle>
            <a:lvl1pPr marL="0" indent="0" algn="ctr">
              <a:buFontTx/>
              <a:buNone/>
              <a:defRPr sz="2133"/>
            </a:lvl1pPr>
          </a:lstStyle>
          <a:p>
            <a:pPr lvl="0"/>
            <a:r>
              <a:rPr lang="en-US" dirty="0"/>
              <a:t>Answer</a:t>
            </a:r>
          </a:p>
        </p:txBody>
      </p:sp>
      <p:sp>
        <p:nvSpPr>
          <p:cNvPr id="37" name="Title 26">
            <a:extLst>
              <a:ext uri="{FF2B5EF4-FFF2-40B4-BE49-F238E27FC236}">
                <a16:creationId xmlns:a16="http://schemas.microsoft.com/office/drawing/2014/main" id="{E7172BFF-6911-7B44-8D7E-460A39B86413}"/>
              </a:ext>
            </a:extLst>
          </p:cNvPr>
          <p:cNvSpPr>
            <a:spLocks noGrp="1"/>
          </p:cNvSpPr>
          <p:nvPr>
            <p:ph type="title"/>
          </p:nvPr>
        </p:nvSpPr>
        <p:spPr>
          <a:xfrm>
            <a:off x="914639" y="0"/>
            <a:ext cx="10362724" cy="1361597"/>
          </a:xfrm>
        </p:spPr>
        <p:txBody>
          <a:bodyPr/>
          <a:lstStyle/>
          <a:p>
            <a:endParaRPr lang="en-US" sz="2600" dirty="0"/>
          </a:p>
        </p:txBody>
      </p:sp>
    </p:spTree>
    <p:extLst>
      <p:ext uri="{BB962C8B-B14F-4D97-AF65-F5344CB8AC3E}">
        <p14:creationId xmlns:p14="http://schemas.microsoft.com/office/powerpoint/2010/main" val="2384096999"/>
      </p:ext>
    </p:extLst>
  </p:cSld>
  <p:clrMapOvr>
    <a:masterClrMapping/>
  </p:clrMapOvr>
  <mc:AlternateContent xmlns:mc="http://schemas.openxmlformats.org/markup-compatibility/2006" xmlns:p14="http://schemas.microsoft.com/office/powerpoint/2010/main">
    <mc:Choice Requires="p14">
      <p:transition p14:dur="0" advTm="700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Two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3" name="Content Placeholder 2">
            <a:extLst>
              <a:ext uri="{FF2B5EF4-FFF2-40B4-BE49-F238E27FC236}">
                <a16:creationId xmlns:a16="http://schemas.microsoft.com/office/drawing/2014/main" id="{B92F34C0-5A72-D947-977B-BDEDF63BFCF0}"/>
              </a:ext>
            </a:extLst>
          </p:cNvPr>
          <p:cNvSpPr>
            <a:spLocks noGrp="1"/>
          </p:cNvSpPr>
          <p:nvPr>
            <p:ph idx="1" hasCustomPrompt="1"/>
          </p:nvPr>
        </p:nvSpPr>
        <p:spPr>
          <a:xfrm>
            <a:off x="3499104" y="2218944"/>
            <a:ext cx="1479296" cy="512064"/>
          </a:xfrm>
          <a:prstGeom prst="rect">
            <a:avLst/>
          </a:prstGeom>
        </p:spPr>
        <p:txBody>
          <a:bodyPr anchor="ctr"/>
          <a:lstStyle>
            <a:lvl1pPr marL="0" indent="0" algn="ctr">
              <a:buFontTx/>
              <a:buNone/>
              <a:defRPr sz="2133"/>
            </a:lvl1pPr>
          </a:lstStyle>
          <a:p>
            <a:pPr lvl="0"/>
            <a:r>
              <a:rPr lang="en-US" dirty="0"/>
              <a:t>Answer</a:t>
            </a:r>
          </a:p>
        </p:txBody>
      </p:sp>
      <p:sp>
        <p:nvSpPr>
          <p:cNvPr id="44" name="Content Placeholder 2">
            <a:extLst>
              <a:ext uri="{FF2B5EF4-FFF2-40B4-BE49-F238E27FC236}">
                <a16:creationId xmlns:a16="http://schemas.microsoft.com/office/drawing/2014/main" id="{33A3F1C6-6FC9-3745-AE41-78A5105DC437}"/>
              </a:ext>
            </a:extLst>
          </p:cNvPr>
          <p:cNvSpPr>
            <a:spLocks noGrp="1"/>
          </p:cNvSpPr>
          <p:nvPr>
            <p:ph idx="23" hasCustomPrompt="1"/>
          </p:nvPr>
        </p:nvSpPr>
        <p:spPr>
          <a:xfrm>
            <a:off x="3499104" y="1649047"/>
            <a:ext cx="1470830"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46" name="Content Placeholder 2">
            <a:extLst>
              <a:ext uri="{FF2B5EF4-FFF2-40B4-BE49-F238E27FC236}">
                <a16:creationId xmlns:a16="http://schemas.microsoft.com/office/drawing/2014/main" id="{6AFED53C-C5DF-7247-8741-7EB0CDA1659E}"/>
              </a:ext>
            </a:extLst>
          </p:cNvPr>
          <p:cNvSpPr>
            <a:spLocks noGrp="1"/>
          </p:cNvSpPr>
          <p:nvPr>
            <p:ph idx="24" hasCustomPrompt="1"/>
          </p:nvPr>
        </p:nvSpPr>
        <p:spPr>
          <a:xfrm>
            <a:off x="3499104" y="2805097"/>
            <a:ext cx="1479296" cy="512064"/>
          </a:xfrm>
          <a:prstGeom prst="rect">
            <a:avLst/>
          </a:prstGeom>
        </p:spPr>
        <p:txBody>
          <a:bodyPr anchor="ctr"/>
          <a:lstStyle>
            <a:lvl1pPr marL="0" indent="0" algn="ctr">
              <a:buFontTx/>
              <a:buNone/>
              <a:defRPr sz="2133"/>
            </a:lvl1pPr>
          </a:lstStyle>
          <a:p>
            <a:pPr lvl="0"/>
            <a:r>
              <a:rPr lang="en-US" dirty="0"/>
              <a:t>Answer</a:t>
            </a:r>
          </a:p>
        </p:txBody>
      </p:sp>
      <p:sp>
        <p:nvSpPr>
          <p:cNvPr id="47" name="Content Placeholder 2">
            <a:extLst>
              <a:ext uri="{FF2B5EF4-FFF2-40B4-BE49-F238E27FC236}">
                <a16:creationId xmlns:a16="http://schemas.microsoft.com/office/drawing/2014/main" id="{28FDFE3E-DB48-334D-9540-DC6EE3E2E2D2}"/>
              </a:ext>
            </a:extLst>
          </p:cNvPr>
          <p:cNvSpPr>
            <a:spLocks noGrp="1"/>
          </p:cNvSpPr>
          <p:nvPr>
            <p:ph idx="25" hasCustomPrompt="1"/>
          </p:nvPr>
        </p:nvSpPr>
        <p:spPr>
          <a:xfrm>
            <a:off x="3499104" y="3391251"/>
            <a:ext cx="1479296" cy="512064"/>
          </a:xfrm>
          <a:prstGeom prst="rect">
            <a:avLst/>
          </a:prstGeom>
        </p:spPr>
        <p:txBody>
          <a:bodyPr anchor="ctr"/>
          <a:lstStyle>
            <a:lvl1pPr marL="0" indent="0" algn="ctr">
              <a:buFontTx/>
              <a:buNone/>
              <a:defRPr sz="2133"/>
            </a:lvl1pPr>
          </a:lstStyle>
          <a:p>
            <a:pPr lvl="0"/>
            <a:r>
              <a:rPr lang="en-US" dirty="0"/>
              <a:t>Answer</a:t>
            </a:r>
          </a:p>
        </p:txBody>
      </p:sp>
      <p:sp>
        <p:nvSpPr>
          <p:cNvPr id="48" name="Content Placeholder 2">
            <a:extLst>
              <a:ext uri="{FF2B5EF4-FFF2-40B4-BE49-F238E27FC236}">
                <a16:creationId xmlns:a16="http://schemas.microsoft.com/office/drawing/2014/main" id="{E6C2CE0B-8889-5C43-B497-B0C58B201006}"/>
              </a:ext>
            </a:extLst>
          </p:cNvPr>
          <p:cNvSpPr>
            <a:spLocks noGrp="1"/>
          </p:cNvSpPr>
          <p:nvPr>
            <p:ph idx="26" hasCustomPrompt="1"/>
          </p:nvPr>
        </p:nvSpPr>
        <p:spPr>
          <a:xfrm>
            <a:off x="3499104" y="3977404"/>
            <a:ext cx="1479296" cy="512064"/>
          </a:xfrm>
          <a:prstGeom prst="rect">
            <a:avLst/>
          </a:prstGeom>
        </p:spPr>
        <p:txBody>
          <a:bodyPr anchor="ctr"/>
          <a:lstStyle>
            <a:lvl1pPr marL="0" indent="0" algn="ctr">
              <a:buFontTx/>
              <a:buNone/>
              <a:defRPr sz="2133"/>
            </a:lvl1pPr>
          </a:lstStyle>
          <a:p>
            <a:pPr lvl="0"/>
            <a:r>
              <a:rPr lang="en-US" dirty="0"/>
              <a:t>Answer</a:t>
            </a:r>
          </a:p>
        </p:txBody>
      </p:sp>
      <p:sp>
        <p:nvSpPr>
          <p:cNvPr id="49" name="Content Placeholder 2">
            <a:extLst>
              <a:ext uri="{FF2B5EF4-FFF2-40B4-BE49-F238E27FC236}">
                <a16:creationId xmlns:a16="http://schemas.microsoft.com/office/drawing/2014/main" id="{8923BA06-A923-F740-86A7-E908B55CE7FD}"/>
              </a:ext>
            </a:extLst>
          </p:cNvPr>
          <p:cNvSpPr>
            <a:spLocks noGrp="1"/>
          </p:cNvSpPr>
          <p:nvPr>
            <p:ph idx="27" hasCustomPrompt="1"/>
          </p:nvPr>
        </p:nvSpPr>
        <p:spPr>
          <a:xfrm>
            <a:off x="3499104" y="4563559"/>
            <a:ext cx="1479296" cy="512064"/>
          </a:xfrm>
          <a:prstGeom prst="rect">
            <a:avLst/>
          </a:prstGeom>
        </p:spPr>
        <p:txBody>
          <a:bodyPr anchor="ctr"/>
          <a:lstStyle>
            <a:lvl1pPr marL="0" indent="0" algn="ctr">
              <a:buFontTx/>
              <a:buNone/>
              <a:defRPr sz="2133"/>
            </a:lvl1pPr>
          </a:lstStyle>
          <a:p>
            <a:pPr lvl="0"/>
            <a:r>
              <a:rPr lang="en-US" dirty="0"/>
              <a:t>Answer</a:t>
            </a:r>
          </a:p>
        </p:txBody>
      </p:sp>
      <p:sp>
        <p:nvSpPr>
          <p:cNvPr id="50" name="Content Placeholder 2">
            <a:extLst>
              <a:ext uri="{FF2B5EF4-FFF2-40B4-BE49-F238E27FC236}">
                <a16:creationId xmlns:a16="http://schemas.microsoft.com/office/drawing/2014/main" id="{297BBD58-CB5C-9243-9BA3-8988A80AB813}"/>
              </a:ext>
            </a:extLst>
          </p:cNvPr>
          <p:cNvSpPr>
            <a:spLocks noGrp="1"/>
          </p:cNvSpPr>
          <p:nvPr>
            <p:ph idx="28" hasCustomPrompt="1"/>
          </p:nvPr>
        </p:nvSpPr>
        <p:spPr>
          <a:xfrm>
            <a:off x="3499104" y="5161436"/>
            <a:ext cx="1479296" cy="512064"/>
          </a:xfrm>
          <a:prstGeom prst="rect">
            <a:avLst/>
          </a:prstGeom>
        </p:spPr>
        <p:txBody>
          <a:bodyPr anchor="ctr"/>
          <a:lstStyle>
            <a:lvl1pPr marL="0" indent="0" algn="ctr">
              <a:buFontTx/>
              <a:buNone/>
              <a:defRPr sz="2133"/>
            </a:lvl1pPr>
          </a:lstStyle>
          <a:p>
            <a:pPr lvl="0"/>
            <a:r>
              <a:rPr lang="en-US" dirty="0"/>
              <a:t>Answer</a:t>
            </a:r>
          </a:p>
        </p:txBody>
      </p:sp>
      <p:sp>
        <p:nvSpPr>
          <p:cNvPr id="51" name="Content Placeholder 2">
            <a:extLst>
              <a:ext uri="{FF2B5EF4-FFF2-40B4-BE49-F238E27FC236}">
                <a16:creationId xmlns:a16="http://schemas.microsoft.com/office/drawing/2014/main" id="{B696B25F-4BC5-D34A-A9E5-0C0632685302}"/>
              </a:ext>
            </a:extLst>
          </p:cNvPr>
          <p:cNvSpPr>
            <a:spLocks noGrp="1"/>
          </p:cNvSpPr>
          <p:nvPr>
            <p:ph idx="29" hasCustomPrompt="1"/>
          </p:nvPr>
        </p:nvSpPr>
        <p:spPr>
          <a:xfrm>
            <a:off x="3499104" y="5724144"/>
            <a:ext cx="1479296" cy="512064"/>
          </a:xfrm>
          <a:prstGeom prst="rect">
            <a:avLst/>
          </a:prstGeom>
        </p:spPr>
        <p:txBody>
          <a:bodyPr anchor="ctr"/>
          <a:lstStyle>
            <a:lvl1pPr marL="0" indent="0" algn="ctr">
              <a:buFontTx/>
              <a:buNone/>
              <a:defRPr sz="2133"/>
            </a:lvl1pPr>
          </a:lstStyle>
          <a:p>
            <a:pPr lvl="0"/>
            <a:r>
              <a:rPr lang="en-US" dirty="0"/>
              <a:t>Answer</a:t>
            </a:r>
          </a:p>
        </p:txBody>
      </p:sp>
      <p:sp>
        <p:nvSpPr>
          <p:cNvPr id="52" name="Content Placeholder 2">
            <a:extLst>
              <a:ext uri="{FF2B5EF4-FFF2-40B4-BE49-F238E27FC236}">
                <a16:creationId xmlns:a16="http://schemas.microsoft.com/office/drawing/2014/main" id="{997DBD40-1553-9C48-9899-54CA47F5558E}"/>
              </a:ext>
            </a:extLst>
          </p:cNvPr>
          <p:cNvSpPr>
            <a:spLocks noGrp="1"/>
          </p:cNvSpPr>
          <p:nvPr>
            <p:ph idx="30" hasCustomPrompt="1"/>
          </p:nvPr>
        </p:nvSpPr>
        <p:spPr>
          <a:xfrm>
            <a:off x="5099303" y="2218944"/>
            <a:ext cx="1479296" cy="512064"/>
          </a:xfrm>
          <a:prstGeom prst="rect">
            <a:avLst/>
          </a:prstGeom>
        </p:spPr>
        <p:txBody>
          <a:bodyPr anchor="ctr"/>
          <a:lstStyle>
            <a:lvl1pPr marL="0" indent="0" algn="ctr">
              <a:buFontTx/>
              <a:buNone/>
              <a:defRPr sz="2133"/>
            </a:lvl1pPr>
          </a:lstStyle>
          <a:p>
            <a:pPr lvl="0"/>
            <a:r>
              <a:rPr lang="en-US" dirty="0"/>
              <a:t>Answer</a:t>
            </a:r>
          </a:p>
        </p:txBody>
      </p:sp>
      <p:sp>
        <p:nvSpPr>
          <p:cNvPr id="53" name="Content Placeholder 2">
            <a:extLst>
              <a:ext uri="{FF2B5EF4-FFF2-40B4-BE49-F238E27FC236}">
                <a16:creationId xmlns:a16="http://schemas.microsoft.com/office/drawing/2014/main" id="{FA242A5E-FBC5-154B-A9DB-730BFAA08DBF}"/>
              </a:ext>
            </a:extLst>
          </p:cNvPr>
          <p:cNvSpPr>
            <a:spLocks noGrp="1"/>
          </p:cNvSpPr>
          <p:nvPr>
            <p:ph idx="31" hasCustomPrompt="1"/>
          </p:nvPr>
        </p:nvSpPr>
        <p:spPr>
          <a:xfrm>
            <a:off x="5064132" y="1649047"/>
            <a:ext cx="1514467"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54" name="Content Placeholder 2">
            <a:extLst>
              <a:ext uri="{FF2B5EF4-FFF2-40B4-BE49-F238E27FC236}">
                <a16:creationId xmlns:a16="http://schemas.microsoft.com/office/drawing/2014/main" id="{51302B1B-48F8-2B47-B0BE-9662CDB601B3}"/>
              </a:ext>
            </a:extLst>
          </p:cNvPr>
          <p:cNvSpPr>
            <a:spLocks noGrp="1"/>
          </p:cNvSpPr>
          <p:nvPr>
            <p:ph idx="32" hasCustomPrompt="1"/>
          </p:nvPr>
        </p:nvSpPr>
        <p:spPr>
          <a:xfrm>
            <a:off x="5099303" y="2805097"/>
            <a:ext cx="1479296" cy="512064"/>
          </a:xfrm>
          <a:prstGeom prst="rect">
            <a:avLst/>
          </a:prstGeom>
        </p:spPr>
        <p:txBody>
          <a:bodyPr anchor="ctr"/>
          <a:lstStyle>
            <a:lvl1pPr marL="0" indent="0" algn="ctr">
              <a:buFontTx/>
              <a:buNone/>
              <a:defRPr sz="2133"/>
            </a:lvl1pPr>
          </a:lstStyle>
          <a:p>
            <a:pPr lvl="0"/>
            <a:r>
              <a:rPr lang="en-US" dirty="0"/>
              <a:t>Answer</a:t>
            </a:r>
          </a:p>
        </p:txBody>
      </p:sp>
      <p:sp>
        <p:nvSpPr>
          <p:cNvPr id="55" name="Content Placeholder 2">
            <a:extLst>
              <a:ext uri="{FF2B5EF4-FFF2-40B4-BE49-F238E27FC236}">
                <a16:creationId xmlns:a16="http://schemas.microsoft.com/office/drawing/2014/main" id="{BBDF3F9A-5B05-C142-8900-9AB0A5A612BF}"/>
              </a:ext>
            </a:extLst>
          </p:cNvPr>
          <p:cNvSpPr>
            <a:spLocks noGrp="1"/>
          </p:cNvSpPr>
          <p:nvPr>
            <p:ph idx="33" hasCustomPrompt="1"/>
          </p:nvPr>
        </p:nvSpPr>
        <p:spPr>
          <a:xfrm>
            <a:off x="5099303" y="3391251"/>
            <a:ext cx="1479296" cy="512064"/>
          </a:xfrm>
          <a:prstGeom prst="rect">
            <a:avLst/>
          </a:prstGeom>
        </p:spPr>
        <p:txBody>
          <a:bodyPr anchor="ctr"/>
          <a:lstStyle>
            <a:lvl1pPr marL="0" indent="0" algn="ctr">
              <a:buFontTx/>
              <a:buNone/>
              <a:defRPr sz="2133"/>
            </a:lvl1pPr>
          </a:lstStyle>
          <a:p>
            <a:pPr lvl="0"/>
            <a:r>
              <a:rPr lang="en-US" dirty="0"/>
              <a:t>Answer</a:t>
            </a:r>
          </a:p>
        </p:txBody>
      </p:sp>
      <p:sp>
        <p:nvSpPr>
          <p:cNvPr id="56" name="Content Placeholder 2">
            <a:extLst>
              <a:ext uri="{FF2B5EF4-FFF2-40B4-BE49-F238E27FC236}">
                <a16:creationId xmlns:a16="http://schemas.microsoft.com/office/drawing/2014/main" id="{DEDF4EC6-A687-6A42-AB82-FBB08502EF9E}"/>
              </a:ext>
            </a:extLst>
          </p:cNvPr>
          <p:cNvSpPr>
            <a:spLocks noGrp="1"/>
          </p:cNvSpPr>
          <p:nvPr>
            <p:ph idx="34" hasCustomPrompt="1"/>
          </p:nvPr>
        </p:nvSpPr>
        <p:spPr>
          <a:xfrm>
            <a:off x="5099303" y="3977404"/>
            <a:ext cx="1479296" cy="512064"/>
          </a:xfrm>
          <a:prstGeom prst="rect">
            <a:avLst/>
          </a:prstGeom>
        </p:spPr>
        <p:txBody>
          <a:bodyPr anchor="ctr"/>
          <a:lstStyle>
            <a:lvl1pPr marL="0" indent="0" algn="ctr">
              <a:buFontTx/>
              <a:buNone/>
              <a:defRPr sz="2133"/>
            </a:lvl1pPr>
          </a:lstStyle>
          <a:p>
            <a:pPr lvl="0"/>
            <a:r>
              <a:rPr lang="en-US" dirty="0"/>
              <a:t>Answer</a:t>
            </a:r>
          </a:p>
        </p:txBody>
      </p:sp>
      <p:sp>
        <p:nvSpPr>
          <p:cNvPr id="57" name="Content Placeholder 2">
            <a:extLst>
              <a:ext uri="{FF2B5EF4-FFF2-40B4-BE49-F238E27FC236}">
                <a16:creationId xmlns:a16="http://schemas.microsoft.com/office/drawing/2014/main" id="{92AAA718-A1E1-3B41-BC30-C1275ECD9F49}"/>
              </a:ext>
            </a:extLst>
          </p:cNvPr>
          <p:cNvSpPr>
            <a:spLocks noGrp="1"/>
          </p:cNvSpPr>
          <p:nvPr>
            <p:ph idx="35" hasCustomPrompt="1"/>
          </p:nvPr>
        </p:nvSpPr>
        <p:spPr>
          <a:xfrm>
            <a:off x="5099303" y="4563559"/>
            <a:ext cx="1479296" cy="512064"/>
          </a:xfrm>
          <a:prstGeom prst="rect">
            <a:avLst/>
          </a:prstGeom>
        </p:spPr>
        <p:txBody>
          <a:bodyPr anchor="ctr"/>
          <a:lstStyle>
            <a:lvl1pPr marL="0" indent="0" algn="ctr">
              <a:buFontTx/>
              <a:buNone/>
              <a:defRPr sz="2133"/>
            </a:lvl1pPr>
          </a:lstStyle>
          <a:p>
            <a:pPr lvl="0"/>
            <a:r>
              <a:rPr lang="en-US" dirty="0"/>
              <a:t>Answer</a:t>
            </a:r>
          </a:p>
        </p:txBody>
      </p:sp>
      <p:sp>
        <p:nvSpPr>
          <p:cNvPr id="58" name="Content Placeholder 2">
            <a:extLst>
              <a:ext uri="{FF2B5EF4-FFF2-40B4-BE49-F238E27FC236}">
                <a16:creationId xmlns:a16="http://schemas.microsoft.com/office/drawing/2014/main" id="{C17E39B0-E401-3349-8C8C-8C3CE7F27279}"/>
              </a:ext>
            </a:extLst>
          </p:cNvPr>
          <p:cNvSpPr>
            <a:spLocks noGrp="1"/>
          </p:cNvSpPr>
          <p:nvPr>
            <p:ph idx="36" hasCustomPrompt="1"/>
          </p:nvPr>
        </p:nvSpPr>
        <p:spPr>
          <a:xfrm>
            <a:off x="5099303" y="5161436"/>
            <a:ext cx="1479296" cy="512064"/>
          </a:xfrm>
          <a:prstGeom prst="rect">
            <a:avLst/>
          </a:prstGeom>
        </p:spPr>
        <p:txBody>
          <a:bodyPr anchor="ctr"/>
          <a:lstStyle>
            <a:lvl1pPr marL="0" indent="0" algn="ctr">
              <a:buFontTx/>
              <a:buNone/>
              <a:defRPr sz="2133"/>
            </a:lvl1pPr>
          </a:lstStyle>
          <a:p>
            <a:pPr lvl="0"/>
            <a:r>
              <a:rPr lang="en-US" dirty="0"/>
              <a:t>Answer</a:t>
            </a:r>
          </a:p>
        </p:txBody>
      </p:sp>
      <p:sp>
        <p:nvSpPr>
          <p:cNvPr id="71" name="Content Placeholder 2">
            <a:extLst>
              <a:ext uri="{FF2B5EF4-FFF2-40B4-BE49-F238E27FC236}">
                <a16:creationId xmlns:a16="http://schemas.microsoft.com/office/drawing/2014/main" id="{43D6F598-96ED-5347-8E6E-BC45EAA12018}"/>
              </a:ext>
            </a:extLst>
          </p:cNvPr>
          <p:cNvSpPr>
            <a:spLocks noGrp="1"/>
          </p:cNvSpPr>
          <p:nvPr>
            <p:ph idx="37" hasCustomPrompt="1"/>
          </p:nvPr>
        </p:nvSpPr>
        <p:spPr>
          <a:xfrm>
            <a:off x="5099303" y="5724144"/>
            <a:ext cx="1479296" cy="512064"/>
          </a:xfrm>
          <a:prstGeom prst="rect">
            <a:avLst/>
          </a:prstGeom>
        </p:spPr>
        <p:txBody>
          <a:bodyPr anchor="ctr"/>
          <a:lstStyle>
            <a:lvl1pPr marL="0" indent="0" algn="ctr">
              <a:buFontTx/>
              <a:buNone/>
              <a:defRPr sz="2133"/>
            </a:lvl1pPr>
          </a:lstStyle>
          <a:p>
            <a:pPr lvl="0"/>
            <a:r>
              <a:rPr lang="en-US" dirty="0"/>
              <a:t>Answer</a:t>
            </a:r>
          </a:p>
        </p:txBody>
      </p:sp>
      <p:sp>
        <p:nvSpPr>
          <p:cNvPr id="72" name="Content Placeholder 2">
            <a:extLst>
              <a:ext uri="{FF2B5EF4-FFF2-40B4-BE49-F238E27FC236}">
                <a16:creationId xmlns:a16="http://schemas.microsoft.com/office/drawing/2014/main" id="{412AF445-C20D-A648-8CE8-93DBDCDAFCFC}"/>
              </a:ext>
            </a:extLst>
          </p:cNvPr>
          <p:cNvSpPr>
            <a:spLocks noGrp="1"/>
          </p:cNvSpPr>
          <p:nvPr>
            <p:ph idx="38" hasCustomPrompt="1"/>
          </p:nvPr>
        </p:nvSpPr>
        <p:spPr>
          <a:xfrm>
            <a:off x="6664330" y="2218944"/>
            <a:ext cx="1479296" cy="512064"/>
          </a:xfrm>
          <a:prstGeom prst="rect">
            <a:avLst/>
          </a:prstGeom>
        </p:spPr>
        <p:txBody>
          <a:bodyPr anchor="ctr"/>
          <a:lstStyle>
            <a:lvl1pPr marL="0" indent="0" algn="ctr">
              <a:buFontTx/>
              <a:buNone/>
              <a:defRPr sz="2133"/>
            </a:lvl1pPr>
          </a:lstStyle>
          <a:p>
            <a:pPr lvl="0"/>
            <a:r>
              <a:rPr lang="en-US" dirty="0"/>
              <a:t>Answer</a:t>
            </a:r>
          </a:p>
        </p:txBody>
      </p:sp>
      <p:sp>
        <p:nvSpPr>
          <p:cNvPr id="73" name="Content Placeholder 2">
            <a:extLst>
              <a:ext uri="{FF2B5EF4-FFF2-40B4-BE49-F238E27FC236}">
                <a16:creationId xmlns:a16="http://schemas.microsoft.com/office/drawing/2014/main" id="{270E8D95-94BD-E346-B37C-42A6632CC798}"/>
              </a:ext>
            </a:extLst>
          </p:cNvPr>
          <p:cNvSpPr>
            <a:spLocks noGrp="1"/>
          </p:cNvSpPr>
          <p:nvPr>
            <p:ph idx="39" hasCustomPrompt="1"/>
          </p:nvPr>
        </p:nvSpPr>
        <p:spPr>
          <a:xfrm>
            <a:off x="6664330" y="1649047"/>
            <a:ext cx="1470830"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74" name="Content Placeholder 2">
            <a:extLst>
              <a:ext uri="{FF2B5EF4-FFF2-40B4-BE49-F238E27FC236}">
                <a16:creationId xmlns:a16="http://schemas.microsoft.com/office/drawing/2014/main" id="{6C882F30-6417-D745-9126-740F855984B0}"/>
              </a:ext>
            </a:extLst>
          </p:cNvPr>
          <p:cNvSpPr>
            <a:spLocks noGrp="1"/>
          </p:cNvSpPr>
          <p:nvPr>
            <p:ph idx="40" hasCustomPrompt="1"/>
          </p:nvPr>
        </p:nvSpPr>
        <p:spPr>
          <a:xfrm>
            <a:off x="6664330" y="2805097"/>
            <a:ext cx="1479296" cy="512064"/>
          </a:xfrm>
          <a:prstGeom prst="rect">
            <a:avLst/>
          </a:prstGeom>
        </p:spPr>
        <p:txBody>
          <a:bodyPr anchor="ctr"/>
          <a:lstStyle>
            <a:lvl1pPr marL="0" indent="0" algn="ctr">
              <a:buFontTx/>
              <a:buNone/>
              <a:defRPr sz="2133"/>
            </a:lvl1pPr>
          </a:lstStyle>
          <a:p>
            <a:pPr lvl="0"/>
            <a:r>
              <a:rPr lang="en-US" dirty="0"/>
              <a:t>Answer</a:t>
            </a:r>
          </a:p>
        </p:txBody>
      </p:sp>
      <p:sp>
        <p:nvSpPr>
          <p:cNvPr id="75" name="Content Placeholder 2">
            <a:extLst>
              <a:ext uri="{FF2B5EF4-FFF2-40B4-BE49-F238E27FC236}">
                <a16:creationId xmlns:a16="http://schemas.microsoft.com/office/drawing/2014/main" id="{DDB9F031-2471-FB4A-A1B1-2FAF998F4058}"/>
              </a:ext>
            </a:extLst>
          </p:cNvPr>
          <p:cNvSpPr>
            <a:spLocks noGrp="1"/>
          </p:cNvSpPr>
          <p:nvPr>
            <p:ph idx="41" hasCustomPrompt="1"/>
          </p:nvPr>
        </p:nvSpPr>
        <p:spPr>
          <a:xfrm>
            <a:off x="6664330" y="3391251"/>
            <a:ext cx="1479296" cy="512064"/>
          </a:xfrm>
          <a:prstGeom prst="rect">
            <a:avLst/>
          </a:prstGeom>
        </p:spPr>
        <p:txBody>
          <a:bodyPr anchor="ctr"/>
          <a:lstStyle>
            <a:lvl1pPr marL="0" indent="0" algn="ctr">
              <a:buFontTx/>
              <a:buNone/>
              <a:defRPr sz="2133"/>
            </a:lvl1pPr>
          </a:lstStyle>
          <a:p>
            <a:pPr lvl="0"/>
            <a:r>
              <a:rPr lang="en-US" dirty="0"/>
              <a:t>Answer</a:t>
            </a:r>
          </a:p>
        </p:txBody>
      </p:sp>
      <p:sp>
        <p:nvSpPr>
          <p:cNvPr id="76" name="Content Placeholder 2">
            <a:extLst>
              <a:ext uri="{FF2B5EF4-FFF2-40B4-BE49-F238E27FC236}">
                <a16:creationId xmlns:a16="http://schemas.microsoft.com/office/drawing/2014/main" id="{7B1BC2BC-18AF-5F45-A87D-A2815016040C}"/>
              </a:ext>
            </a:extLst>
          </p:cNvPr>
          <p:cNvSpPr>
            <a:spLocks noGrp="1"/>
          </p:cNvSpPr>
          <p:nvPr>
            <p:ph idx="42" hasCustomPrompt="1"/>
          </p:nvPr>
        </p:nvSpPr>
        <p:spPr>
          <a:xfrm>
            <a:off x="6664330" y="3977404"/>
            <a:ext cx="1479296" cy="512064"/>
          </a:xfrm>
          <a:prstGeom prst="rect">
            <a:avLst/>
          </a:prstGeom>
        </p:spPr>
        <p:txBody>
          <a:bodyPr anchor="ctr"/>
          <a:lstStyle>
            <a:lvl1pPr marL="0" indent="0" algn="ctr">
              <a:buFontTx/>
              <a:buNone/>
              <a:defRPr sz="2133"/>
            </a:lvl1pPr>
          </a:lstStyle>
          <a:p>
            <a:pPr lvl="0"/>
            <a:r>
              <a:rPr lang="en-US" dirty="0"/>
              <a:t>Answer</a:t>
            </a:r>
          </a:p>
        </p:txBody>
      </p:sp>
      <p:sp>
        <p:nvSpPr>
          <p:cNvPr id="77" name="Content Placeholder 2">
            <a:extLst>
              <a:ext uri="{FF2B5EF4-FFF2-40B4-BE49-F238E27FC236}">
                <a16:creationId xmlns:a16="http://schemas.microsoft.com/office/drawing/2014/main" id="{C6DFA826-2403-7349-B2BD-289B7DBFB1B2}"/>
              </a:ext>
            </a:extLst>
          </p:cNvPr>
          <p:cNvSpPr>
            <a:spLocks noGrp="1"/>
          </p:cNvSpPr>
          <p:nvPr>
            <p:ph idx="43" hasCustomPrompt="1"/>
          </p:nvPr>
        </p:nvSpPr>
        <p:spPr>
          <a:xfrm>
            <a:off x="6664330" y="4563559"/>
            <a:ext cx="1479296" cy="512064"/>
          </a:xfrm>
          <a:prstGeom prst="rect">
            <a:avLst/>
          </a:prstGeom>
        </p:spPr>
        <p:txBody>
          <a:bodyPr anchor="ctr"/>
          <a:lstStyle>
            <a:lvl1pPr marL="0" indent="0" algn="ctr">
              <a:buFontTx/>
              <a:buNone/>
              <a:defRPr sz="2133"/>
            </a:lvl1pPr>
          </a:lstStyle>
          <a:p>
            <a:pPr lvl="0"/>
            <a:r>
              <a:rPr lang="en-US" dirty="0"/>
              <a:t>Answer</a:t>
            </a:r>
          </a:p>
        </p:txBody>
      </p:sp>
      <p:sp>
        <p:nvSpPr>
          <p:cNvPr id="78" name="Content Placeholder 2">
            <a:extLst>
              <a:ext uri="{FF2B5EF4-FFF2-40B4-BE49-F238E27FC236}">
                <a16:creationId xmlns:a16="http://schemas.microsoft.com/office/drawing/2014/main" id="{98CFD11C-3CF2-7A40-B9D6-CF13CCF6E9A2}"/>
              </a:ext>
            </a:extLst>
          </p:cNvPr>
          <p:cNvSpPr>
            <a:spLocks noGrp="1"/>
          </p:cNvSpPr>
          <p:nvPr>
            <p:ph idx="44" hasCustomPrompt="1"/>
          </p:nvPr>
        </p:nvSpPr>
        <p:spPr>
          <a:xfrm>
            <a:off x="6664330" y="5161436"/>
            <a:ext cx="1479296" cy="512064"/>
          </a:xfrm>
          <a:prstGeom prst="rect">
            <a:avLst/>
          </a:prstGeom>
        </p:spPr>
        <p:txBody>
          <a:bodyPr anchor="ctr"/>
          <a:lstStyle>
            <a:lvl1pPr marL="0" indent="0" algn="ctr">
              <a:buFontTx/>
              <a:buNone/>
              <a:defRPr sz="2133"/>
            </a:lvl1pPr>
          </a:lstStyle>
          <a:p>
            <a:pPr lvl="0"/>
            <a:r>
              <a:rPr lang="en-US" dirty="0"/>
              <a:t>Answer</a:t>
            </a:r>
          </a:p>
        </p:txBody>
      </p:sp>
      <p:sp>
        <p:nvSpPr>
          <p:cNvPr id="79" name="Content Placeholder 2">
            <a:extLst>
              <a:ext uri="{FF2B5EF4-FFF2-40B4-BE49-F238E27FC236}">
                <a16:creationId xmlns:a16="http://schemas.microsoft.com/office/drawing/2014/main" id="{D75B7DCB-44BF-C346-9E6E-32706441146B}"/>
              </a:ext>
            </a:extLst>
          </p:cNvPr>
          <p:cNvSpPr>
            <a:spLocks noGrp="1"/>
          </p:cNvSpPr>
          <p:nvPr>
            <p:ph idx="45" hasCustomPrompt="1"/>
          </p:nvPr>
        </p:nvSpPr>
        <p:spPr>
          <a:xfrm>
            <a:off x="6664330" y="5724144"/>
            <a:ext cx="1479296" cy="512064"/>
          </a:xfrm>
          <a:prstGeom prst="rect">
            <a:avLst/>
          </a:prstGeom>
        </p:spPr>
        <p:txBody>
          <a:bodyPr anchor="ctr"/>
          <a:lstStyle>
            <a:lvl1pPr marL="0" indent="0" algn="ctr">
              <a:buFontTx/>
              <a:buNone/>
              <a:defRPr sz="2133"/>
            </a:lvl1pPr>
          </a:lstStyle>
          <a:p>
            <a:pPr lvl="0"/>
            <a:r>
              <a:rPr lang="en-US" dirty="0"/>
              <a:t>Answer</a:t>
            </a:r>
          </a:p>
        </p:txBody>
      </p:sp>
      <p:sp>
        <p:nvSpPr>
          <p:cNvPr id="80" name="Content Placeholder 2">
            <a:extLst>
              <a:ext uri="{FF2B5EF4-FFF2-40B4-BE49-F238E27FC236}">
                <a16:creationId xmlns:a16="http://schemas.microsoft.com/office/drawing/2014/main" id="{1190F7D1-F7B7-F441-A1C8-DFF18DF3B198}"/>
              </a:ext>
            </a:extLst>
          </p:cNvPr>
          <p:cNvSpPr>
            <a:spLocks noGrp="1"/>
          </p:cNvSpPr>
          <p:nvPr>
            <p:ph idx="46" hasCustomPrompt="1"/>
          </p:nvPr>
        </p:nvSpPr>
        <p:spPr>
          <a:xfrm>
            <a:off x="8229357" y="2218944"/>
            <a:ext cx="1479296" cy="512064"/>
          </a:xfrm>
          <a:prstGeom prst="rect">
            <a:avLst/>
          </a:prstGeom>
        </p:spPr>
        <p:txBody>
          <a:bodyPr anchor="ctr"/>
          <a:lstStyle>
            <a:lvl1pPr marL="0" indent="0" algn="ctr">
              <a:buFontTx/>
              <a:buNone/>
              <a:defRPr sz="2133"/>
            </a:lvl1pPr>
          </a:lstStyle>
          <a:p>
            <a:pPr lvl="0"/>
            <a:r>
              <a:rPr lang="en-US" dirty="0"/>
              <a:t>Answer</a:t>
            </a:r>
          </a:p>
        </p:txBody>
      </p:sp>
      <p:sp>
        <p:nvSpPr>
          <p:cNvPr id="81" name="Content Placeholder 2">
            <a:extLst>
              <a:ext uri="{FF2B5EF4-FFF2-40B4-BE49-F238E27FC236}">
                <a16:creationId xmlns:a16="http://schemas.microsoft.com/office/drawing/2014/main" id="{41D35612-080A-7141-91DA-05CC04F40878}"/>
              </a:ext>
            </a:extLst>
          </p:cNvPr>
          <p:cNvSpPr>
            <a:spLocks noGrp="1"/>
          </p:cNvSpPr>
          <p:nvPr>
            <p:ph idx="47" hasCustomPrompt="1"/>
          </p:nvPr>
        </p:nvSpPr>
        <p:spPr>
          <a:xfrm>
            <a:off x="8220891" y="1649047"/>
            <a:ext cx="1532709"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82" name="Content Placeholder 2">
            <a:extLst>
              <a:ext uri="{FF2B5EF4-FFF2-40B4-BE49-F238E27FC236}">
                <a16:creationId xmlns:a16="http://schemas.microsoft.com/office/drawing/2014/main" id="{DE15FC8D-CBD6-DB4B-A024-A43A7116A8E5}"/>
              </a:ext>
            </a:extLst>
          </p:cNvPr>
          <p:cNvSpPr>
            <a:spLocks noGrp="1"/>
          </p:cNvSpPr>
          <p:nvPr>
            <p:ph idx="48" hasCustomPrompt="1"/>
          </p:nvPr>
        </p:nvSpPr>
        <p:spPr>
          <a:xfrm>
            <a:off x="8229357" y="2805097"/>
            <a:ext cx="1479296" cy="512064"/>
          </a:xfrm>
          <a:prstGeom prst="rect">
            <a:avLst/>
          </a:prstGeom>
        </p:spPr>
        <p:txBody>
          <a:bodyPr anchor="ctr"/>
          <a:lstStyle>
            <a:lvl1pPr marL="0" indent="0" algn="ctr">
              <a:buFontTx/>
              <a:buNone/>
              <a:defRPr sz="2133"/>
            </a:lvl1pPr>
          </a:lstStyle>
          <a:p>
            <a:pPr lvl="0"/>
            <a:r>
              <a:rPr lang="en-US" dirty="0"/>
              <a:t>Answer</a:t>
            </a:r>
          </a:p>
        </p:txBody>
      </p:sp>
      <p:sp>
        <p:nvSpPr>
          <p:cNvPr id="83" name="Content Placeholder 2">
            <a:extLst>
              <a:ext uri="{FF2B5EF4-FFF2-40B4-BE49-F238E27FC236}">
                <a16:creationId xmlns:a16="http://schemas.microsoft.com/office/drawing/2014/main" id="{55310DC7-38C0-5D45-A9E1-EA6F39911251}"/>
              </a:ext>
            </a:extLst>
          </p:cNvPr>
          <p:cNvSpPr>
            <a:spLocks noGrp="1"/>
          </p:cNvSpPr>
          <p:nvPr>
            <p:ph idx="49" hasCustomPrompt="1"/>
          </p:nvPr>
        </p:nvSpPr>
        <p:spPr>
          <a:xfrm>
            <a:off x="8229357" y="3391251"/>
            <a:ext cx="1479296" cy="512064"/>
          </a:xfrm>
          <a:prstGeom prst="rect">
            <a:avLst/>
          </a:prstGeom>
        </p:spPr>
        <p:txBody>
          <a:bodyPr anchor="ctr"/>
          <a:lstStyle>
            <a:lvl1pPr marL="0" indent="0" algn="ctr">
              <a:buFontTx/>
              <a:buNone/>
              <a:defRPr sz="2133"/>
            </a:lvl1pPr>
          </a:lstStyle>
          <a:p>
            <a:pPr lvl="0"/>
            <a:r>
              <a:rPr lang="en-US" dirty="0"/>
              <a:t>Answer</a:t>
            </a:r>
          </a:p>
        </p:txBody>
      </p:sp>
      <p:sp>
        <p:nvSpPr>
          <p:cNvPr id="84" name="Content Placeholder 2">
            <a:extLst>
              <a:ext uri="{FF2B5EF4-FFF2-40B4-BE49-F238E27FC236}">
                <a16:creationId xmlns:a16="http://schemas.microsoft.com/office/drawing/2014/main" id="{563B9931-9A75-C944-BAE9-5304E347A94F}"/>
              </a:ext>
            </a:extLst>
          </p:cNvPr>
          <p:cNvSpPr>
            <a:spLocks noGrp="1"/>
          </p:cNvSpPr>
          <p:nvPr>
            <p:ph idx="50" hasCustomPrompt="1"/>
          </p:nvPr>
        </p:nvSpPr>
        <p:spPr>
          <a:xfrm>
            <a:off x="8229357" y="3977404"/>
            <a:ext cx="1479296" cy="512064"/>
          </a:xfrm>
          <a:prstGeom prst="rect">
            <a:avLst/>
          </a:prstGeom>
        </p:spPr>
        <p:txBody>
          <a:bodyPr anchor="ctr"/>
          <a:lstStyle>
            <a:lvl1pPr marL="0" indent="0" algn="ctr">
              <a:buFontTx/>
              <a:buNone/>
              <a:defRPr sz="2133"/>
            </a:lvl1pPr>
          </a:lstStyle>
          <a:p>
            <a:pPr lvl="0"/>
            <a:r>
              <a:rPr lang="en-US" dirty="0"/>
              <a:t>Answer</a:t>
            </a:r>
          </a:p>
        </p:txBody>
      </p:sp>
      <p:sp>
        <p:nvSpPr>
          <p:cNvPr id="85" name="Content Placeholder 2">
            <a:extLst>
              <a:ext uri="{FF2B5EF4-FFF2-40B4-BE49-F238E27FC236}">
                <a16:creationId xmlns:a16="http://schemas.microsoft.com/office/drawing/2014/main" id="{816C2B97-8BB8-DC43-B556-20B76CFFD469}"/>
              </a:ext>
            </a:extLst>
          </p:cNvPr>
          <p:cNvSpPr>
            <a:spLocks noGrp="1"/>
          </p:cNvSpPr>
          <p:nvPr>
            <p:ph idx="51" hasCustomPrompt="1"/>
          </p:nvPr>
        </p:nvSpPr>
        <p:spPr>
          <a:xfrm>
            <a:off x="8229357" y="4563559"/>
            <a:ext cx="1479296" cy="512064"/>
          </a:xfrm>
          <a:prstGeom prst="rect">
            <a:avLst/>
          </a:prstGeom>
        </p:spPr>
        <p:txBody>
          <a:bodyPr anchor="ctr"/>
          <a:lstStyle>
            <a:lvl1pPr marL="0" indent="0" algn="ctr">
              <a:buFontTx/>
              <a:buNone/>
              <a:defRPr sz="2133"/>
            </a:lvl1pPr>
          </a:lstStyle>
          <a:p>
            <a:pPr lvl="0"/>
            <a:r>
              <a:rPr lang="en-US" dirty="0"/>
              <a:t>Answer</a:t>
            </a:r>
          </a:p>
        </p:txBody>
      </p:sp>
      <p:sp>
        <p:nvSpPr>
          <p:cNvPr id="86" name="Content Placeholder 2">
            <a:extLst>
              <a:ext uri="{FF2B5EF4-FFF2-40B4-BE49-F238E27FC236}">
                <a16:creationId xmlns:a16="http://schemas.microsoft.com/office/drawing/2014/main" id="{EDD828FB-9CDE-EB4B-B353-BA4673F19BC6}"/>
              </a:ext>
            </a:extLst>
          </p:cNvPr>
          <p:cNvSpPr>
            <a:spLocks noGrp="1"/>
          </p:cNvSpPr>
          <p:nvPr>
            <p:ph idx="52" hasCustomPrompt="1"/>
          </p:nvPr>
        </p:nvSpPr>
        <p:spPr>
          <a:xfrm>
            <a:off x="8229357" y="5161436"/>
            <a:ext cx="1479296" cy="512064"/>
          </a:xfrm>
          <a:prstGeom prst="rect">
            <a:avLst/>
          </a:prstGeom>
        </p:spPr>
        <p:txBody>
          <a:bodyPr anchor="ctr"/>
          <a:lstStyle>
            <a:lvl1pPr marL="0" indent="0" algn="ctr">
              <a:buFontTx/>
              <a:buNone/>
              <a:defRPr sz="2133"/>
            </a:lvl1pPr>
          </a:lstStyle>
          <a:p>
            <a:pPr lvl="0"/>
            <a:r>
              <a:rPr lang="en-US" dirty="0"/>
              <a:t>Answer</a:t>
            </a:r>
          </a:p>
        </p:txBody>
      </p:sp>
      <p:sp>
        <p:nvSpPr>
          <p:cNvPr id="87" name="Content Placeholder 2">
            <a:extLst>
              <a:ext uri="{FF2B5EF4-FFF2-40B4-BE49-F238E27FC236}">
                <a16:creationId xmlns:a16="http://schemas.microsoft.com/office/drawing/2014/main" id="{81518D96-4ABC-B74E-9F8C-E30FCB9AC8B3}"/>
              </a:ext>
            </a:extLst>
          </p:cNvPr>
          <p:cNvSpPr>
            <a:spLocks noGrp="1"/>
          </p:cNvSpPr>
          <p:nvPr>
            <p:ph idx="53" hasCustomPrompt="1"/>
          </p:nvPr>
        </p:nvSpPr>
        <p:spPr>
          <a:xfrm>
            <a:off x="8229357" y="5724144"/>
            <a:ext cx="1479296" cy="512064"/>
          </a:xfrm>
          <a:prstGeom prst="rect">
            <a:avLst/>
          </a:prstGeom>
        </p:spPr>
        <p:txBody>
          <a:bodyPr anchor="ctr"/>
          <a:lstStyle>
            <a:lvl1pPr marL="0" indent="0" algn="ctr">
              <a:buFontTx/>
              <a:buNone/>
              <a:defRPr sz="2133"/>
            </a:lvl1pPr>
          </a:lstStyle>
          <a:p>
            <a:pPr lvl="0"/>
            <a:r>
              <a:rPr lang="en-US" dirty="0"/>
              <a:t>Answer</a:t>
            </a:r>
          </a:p>
        </p:txBody>
      </p:sp>
      <p:sp>
        <p:nvSpPr>
          <p:cNvPr id="35" name="Content Placeholder 2">
            <a:extLst>
              <a:ext uri="{FF2B5EF4-FFF2-40B4-BE49-F238E27FC236}">
                <a16:creationId xmlns:a16="http://schemas.microsoft.com/office/drawing/2014/main" id="{E9292978-286A-DC49-98D3-115673DF51EF}"/>
              </a:ext>
            </a:extLst>
          </p:cNvPr>
          <p:cNvSpPr>
            <a:spLocks noGrp="1"/>
          </p:cNvSpPr>
          <p:nvPr>
            <p:ph idx="54" hasCustomPrompt="1"/>
          </p:nvPr>
        </p:nvSpPr>
        <p:spPr>
          <a:xfrm>
            <a:off x="9812626" y="1649047"/>
            <a:ext cx="1504050"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36" name="Content Placeholder 2">
            <a:extLst>
              <a:ext uri="{FF2B5EF4-FFF2-40B4-BE49-F238E27FC236}">
                <a16:creationId xmlns:a16="http://schemas.microsoft.com/office/drawing/2014/main" id="{873BC89D-6BEE-0544-8DE6-C4408C43458C}"/>
              </a:ext>
            </a:extLst>
          </p:cNvPr>
          <p:cNvSpPr>
            <a:spLocks noGrp="1"/>
          </p:cNvSpPr>
          <p:nvPr>
            <p:ph idx="55" hasCustomPrompt="1"/>
          </p:nvPr>
        </p:nvSpPr>
        <p:spPr>
          <a:xfrm>
            <a:off x="9821091" y="2218944"/>
            <a:ext cx="1479296" cy="512064"/>
          </a:xfrm>
          <a:prstGeom prst="rect">
            <a:avLst/>
          </a:prstGeom>
        </p:spPr>
        <p:txBody>
          <a:bodyPr anchor="ctr"/>
          <a:lstStyle>
            <a:lvl1pPr marL="0" indent="0" algn="ctr">
              <a:buFontTx/>
              <a:buNone/>
              <a:defRPr sz="2133"/>
            </a:lvl1pPr>
          </a:lstStyle>
          <a:p>
            <a:pPr lvl="0"/>
            <a:r>
              <a:rPr lang="en-US" dirty="0"/>
              <a:t>Answer</a:t>
            </a:r>
          </a:p>
        </p:txBody>
      </p:sp>
      <p:sp>
        <p:nvSpPr>
          <p:cNvPr id="37" name="Content Placeholder 2">
            <a:extLst>
              <a:ext uri="{FF2B5EF4-FFF2-40B4-BE49-F238E27FC236}">
                <a16:creationId xmlns:a16="http://schemas.microsoft.com/office/drawing/2014/main" id="{420F279A-54DE-4043-AE6C-A7DE4316D805}"/>
              </a:ext>
            </a:extLst>
          </p:cNvPr>
          <p:cNvSpPr>
            <a:spLocks noGrp="1"/>
          </p:cNvSpPr>
          <p:nvPr>
            <p:ph idx="56" hasCustomPrompt="1"/>
          </p:nvPr>
        </p:nvSpPr>
        <p:spPr>
          <a:xfrm>
            <a:off x="9821091" y="2805097"/>
            <a:ext cx="1479296" cy="512064"/>
          </a:xfrm>
          <a:prstGeom prst="rect">
            <a:avLst/>
          </a:prstGeom>
        </p:spPr>
        <p:txBody>
          <a:bodyPr anchor="ctr"/>
          <a:lstStyle>
            <a:lvl1pPr marL="0" indent="0" algn="ctr">
              <a:buFontTx/>
              <a:buNone/>
              <a:defRPr sz="2133"/>
            </a:lvl1pPr>
          </a:lstStyle>
          <a:p>
            <a:pPr lvl="0"/>
            <a:r>
              <a:rPr lang="en-US" dirty="0"/>
              <a:t>Answer</a:t>
            </a:r>
          </a:p>
        </p:txBody>
      </p:sp>
      <p:sp>
        <p:nvSpPr>
          <p:cNvPr id="38" name="Content Placeholder 2">
            <a:extLst>
              <a:ext uri="{FF2B5EF4-FFF2-40B4-BE49-F238E27FC236}">
                <a16:creationId xmlns:a16="http://schemas.microsoft.com/office/drawing/2014/main" id="{441829CE-0A35-164B-AD81-DA04DA039EFB}"/>
              </a:ext>
            </a:extLst>
          </p:cNvPr>
          <p:cNvSpPr>
            <a:spLocks noGrp="1"/>
          </p:cNvSpPr>
          <p:nvPr>
            <p:ph idx="57" hasCustomPrompt="1"/>
          </p:nvPr>
        </p:nvSpPr>
        <p:spPr>
          <a:xfrm>
            <a:off x="9821091" y="3391251"/>
            <a:ext cx="1479296" cy="512064"/>
          </a:xfrm>
          <a:prstGeom prst="rect">
            <a:avLst/>
          </a:prstGeom>
        </p:spPr>
        <p:txBody>
          <a:bodyPr anchor="ctr"/>
          <a:lstStyle>
            <a:lvl1pPr marL="0" indent="0" algn="ctr">
              <a:buFontTx/>
              <a:buNone/>
              <a:defRPr sz="2133"/>
            </a:lvl1pPr>
          </a:lstStyle>
          <a:p>
            <a:pPr lvl="0"/>
            <a:r>
              <a:rPr lang="en-US" dirty="0"/>
              <a:t>Answer</a:t>
            </a:r>
          </a:p>
        </p:txBody>
      </p:sp>
      <p:sp>
        <p:nvSpPr>
          <p:cNvPr id="39" name="Content Placeholder 2">
            <a:extLst>
              <a:ext uri="{FF2B5EF4-FFF2-40B4-BE49-F238E27FC236}">
                <a16:creationId xmlns:a16="http://schemas.microsoft.com/office/drawing/2014/main" id="{87C4B7BF-C375-9045-A5E1-73E7E37E1082}"/>
              </a:ext>
            </a:extLst>
          </p:cNvPr>
          <p:cNvSpPr>
            <a:spLocks noGrp="1"/>
          </p:cNvSpPr>
          <p:nvPr>
            <p:ph idx="58" hasCustomPrompt="1"/>
          </p:nvPr>
        </p:nvSpPr>
        <p:spPr>
          <a:xfrm>
            <a:off x="9821091" y="3977404"/>
            <a:ext cx="1479296" cy="512064"/>
          </a:xfrm>
          <a:prstGeom prst="rect">
            <a:avLst/>
          </a:prstGeom>
        </p:spPr>
        <p:txBody>
          <a:bodyPr anchor="ctr"/>
          <a:lstStyle>
            <a:lvl1pPr marL="0" indent="0" algn="ctr">
              <a:buFontTx/>
              <a:buNone/>
              <a:defRPr sz="2133"/>
            </a:lvl1pPr>
          </a:lstStyle>
          <a:p>
            <a:pPr lvl="0"/>
            <a:r>
              <a:rPr lang="en-US" dirty="0"/>
              <a:t>Answer</a:t>
            </a:r>
          </a:p>
        </p:txBody>
      </p:sp>
      <p:sp>
        <p:nvSpPr>
          <p:cNvPr id="40" name="Content Placeholder 2">
            <a:extLst>
              <a:ext uri="{FF2B5EF4-FFF2-40B4-BE49-F238E27FC236}">
                <a16:creationId xmlns:a16="http://schemas.microsoft.com/office/drawing/2014/main" id="{F1624B02-8F71-9E45-93E8-1D8D32FB31D8}"/>
              </a:ext>
            </a:extLst>
          </p:cNvPr>
          <p:cNvSpPr>
            <a:spLocks noGrp="1"/>
          </p:cNvSpPr>
          <p:nvPr>
            <p:ph idx="59" hasCustomPrompt="1"/>
          </p:nvPr>
        </p:nvSpPr>
        <p:spPr>
          <a:xfrm>
            <a:off x="9821091" y="4563559"/>
            <a:ext cx="1479296" cy="512064"/>
          </a:xfrm>
          <a:prstGeom prst="rect">
            <a:avLst/>
          </a:prstGeom>
        </p:spPr>
        <p:txBody>
          <a:bodyPr anchor="ctr"/>
          <a:lstStyle>
            <a:lvl1pPr marL="0" indent="0" algn="ctr">
              <a:buFontTx/>
              <a:buNone/>
              <a:defRPr sz="2133"/>
            </a:lvl1pPr>
          </a:lstStyle>
          <a:p>
            <a:pPr lvl="0"/>
            <a:r>
              <a:rPr lang="en-US" dirty="0"/>
              <a:t>Answer</a:t>
            </a:r>
          </a:p>
        </p:txBody>
      </p:sp>
      <p:sp>
        <p:nvSpPr>
          <p:cNvPr id="41" name="Content Placeholder 2">
            <a:extLst>
              <a:ext uri="{FF2B5EF4-FFF2-40B4-BE49-F238E27FC236}">
                <a16:creationId xmlns:a16="http://schemas.microsoft.com/office/drawing/2014/main" id="{9455DCF5-0967-1145-93AD-7EE26605A0FE}"/>
              </a:ext>
            </a:extLst>
          </p:cNvPr>
          <p:cNvSpPr>
            <a:spLocks noGrp="1"/>
          </p:cNvSpPr>
          <p:nvPr>
            <p:ph idx="60" hasCustomPrompt="1"/>
          </p:nvPr>
        </p:nvSpPr>
        <p:spPr>
          <a:xfrm>
            <a:off x="9821091" y="5161436"/>
            <a:ext cx="1479296" cy="512064"/>
          </a:xfrm>
          <a:prstGeom prst="rect">
            <a:avLst/>
          </a:prstGeom>
        </p:spPr>
        <p:txBody>
          <a:bodyPr anchor="ctr"/>
          <a:lstStyle>
            <a:lvl1pPr marL="0" indent="0" algn="ctr">
              <a:buFontTx/>
              <a:buNone/>
              <a:defRPr sz="2133"/>
            </a:lvl1pPr>
          </a:lstStyle>
          <a:p>
            <a:pPr lvl="0"/>
            <a:r>
              <a:rPr lang="en-US" dirty="0"/>
              <a:t>Answer</a:t>
            </a:r>
          </a:p>
        </p:txBody>
      </p:sp>
      <p:sp>
        <p:nvSpPr>
          <p:cNvPr id="42" name="Content Placeholder 2">
            <a:extLst>
              <a:ext uri="{FF2B5EF4-FFF2-40B4-BE49-F238E27FC236}">
                <a16:creationId xmlns:a16="http://schemas.microsoft.com/office/drawing/2014/main" id="{3D3E2E35-8997-C740-81AC-BD1DA9D5AF24}"/>
              </a:ext>
            </a:extLst>
          </p:cNvPr>
          <p:cNvSpPr>
            <a:spLocks noGrp="1"/>
          </p:cNvSpPr>
          <p:nvPr>
            <p:ph idx="61" hasCustomPrompt="1"/>
          </p:nvPr>
        </p:nvSpPr>
        <p:spPr>
          <a:xfrm>
            <a:off x="9821091" y="5724144"/>
            <a:ext cx="1479296" cy="512064"/>
          </a:xfrm>
          <a:prstGeom prst="rect">
            <a:avLst/>
          </a:prstGeom>
        </p:spPr>
        <p:txBody>
          <a:bodyPr anchor="ctr"/>
          <a:lstStyle>
            <a:lvl1pPr marL="0" indent="0" algn="ctr">
              <a:buFontTx/>
              <a:buNone/>
              <a:defRPr sz="2133"/>
            </a:lvl1pPr>
          </a:lstStyle>
          <a:p>
            <a:pPr lvl="0"/>
            <a:r>
              <a:rPr lang="en-US" dirty="0"/>
              <a:t>Answer</a:t>
            </a:r>
          </a:p>
        </p:txBody>
      </p:sp>
      <p:sp>
        <p:nvSpPr>
          <p:cNvPr id="45" name="Title 26">
            <a:extLst>
              <a:ext uri="{FF2B5EF4-FFF2-40B4-BE49-F238E27FC236}">
                <a16:creationId xmlns:a16="http://schemas.microsoft.com/office/drawing/2014/main" id="{4695DF13-8A0D-0349-BFB3-92694A5FE477}"/>
              </a:ext>
            </a:extLst>
          </p:cNvPr>
          <p:cNvSpPr>
            <a:spLocks noGrp="1"/>
          </p:cNvSpPr>
          <p:nvPr>
            <p:ph type="title"/>
          </p:nvPr>
        </p:nvSpPr>
        <p:spPr>
          <a:xfrm>
            <a:off x="914639" y="0"/>
            <a:ext cx="10362724" cy="1649047"/>
          </a:xfrm>
        </p:spPr>
        <p:txBody>
          <a:bodyPr/>
          <a:lstStyle/>
          <a:p>
            <a:endParaRPr lang="en-US" sz="2600" dirty="0"/>
          </a:p>
        </p:txBody>
      </p:sp>
    </p:spTree>
    <p:extLst>
      <p:ext uri="{BB962C8B-B14F-4D97-AF65-F5344CB8AC3E}">
        <p14:creationId xmlns:p14="http://schemas.microsoft.com/office/powerpoint/2010/main" val="681956672"/>
      </p:ext>
    </p:extLst>
  </p:cSld>
  <p:clrMapOvr>
    <a:masterClrMapping/>
  </p:clrMapOvr>
  <mc:AlternateContent xmlns:mc="http://schemas.openxmlformats.org/markup-compatibility/2006" xmlns:p14="http://schemas.microsoft.com/office/powerpoint/2010/main">
    <mc:Choice Requires="p14">
      <p:transition p14:dur="0" advTm="700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9_Two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3" name="Content Placeholder 2">
            <a:extLst>
              <a:ext uri="{FF2B5EF4-FFF2-40B4-BE49-F238E27FC236}">
                <a16:creationId xmlns:a16="http://schemas.microsoft.com/office/drawing/2014/main" id="{B92F34C0-5A72-D947-977B-BDEDF63BFCF0}"/>
              </a:ext>
            </a:extLst>
          </p:cNvPr>
          <p:cNvSpPr>
            <a:spLocks noGrp="1"/>
          </p:cNvSpPr>
          <p:nvPr>
            <p:ph idx="1" hasCustomPrompt="1"/>
          </p:nvPr>
        </p:nvSpPr>
        <p:spPr>
          <a:xfrm>
            <a:off x="3499104" y="221894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44" name="Content Placeholder 2">
            <a:extLst>
              <a:ext uri="{FF2B5EF4-FFF2-40B4-BE49-F238E27FC236}">
                <a16:creationId xmlns:a16="http://schemas.microsoft.com/office/drawing/2014/main" id="{33A3F1C6-6FC9-3745-AE41-78A5105DC437}"/>
              </a:ext>
            </a:extLst>
          </p:cNvPr>
          <p:cNvSpPr>
            <a:spLocks noGrp="1"/>
          </p:cNvSpPr>
          <p:nvPr>
            <p:ph idx="23" hasCustomPrompt="1"/>
          </p:nvPr>
        </p:nvSpPr>
        <p:spPr>
          <a:xfrm>
            <a:off x="3499103" y="1649047"/>
            <a:ext cx="1242229"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46" name="Content Placeholder 2">
            <a:extLst>
              <a:ext uri="{FF2B5EF4-FFF2-40B4-BE49-F238E27FC236}">
                <a16:creationId xmlns:a16="http://schemas.microsoft.com/office/drawing/2014/main" id="{6AFED53C-C5DF-7247-8741-7EB0CDA1659E}"/>
              </a:ext>
            </a:extLst>
          </p:cNvPr>
          <p:cNvSpPr>
            <a:spLocks noGrp="1"/>
          </p:cNvSpPr>
          <p:nvPr>
            <p:ph idx="24" hasCustomPrompt="1"/>
          </p:nvPr>
        </p:nvSpPr>
        <p:spPr>
          <a:xfrm>
            <a:off x="3499104" y="2805097"/>
            <a:ext cx="1249380" cy="512064"/>
          </a:xfrm>
          <a:prstGeom prst="rect">
            <a:avLst/>
          </a:prstGeom>
        </p:spPr>
        <p:txBody>
          <a:bodyPr anchor="ctr"/>
          <a:lstStyle>
            <a:lvl1pPr marL="0" indent="0" algn="ctr">
              <a:buFontTx/>
              <a:buNone/>
              <a:defRPr sz="2133"/>
            </a:lvl1pPr>
          </a:lstStyle>
          <a:p>
            <a:pPr lvl="0"/>
            <a:r>
              <a:rPr lang="en-US" dirty="0"/>
              <a:t>Answer</a:t>
            </a:r>
          </a:p>
        </p:txBody>
      </p:sp>
      <p:sp>
        <p:nvSpPr>
          <p:cNvPr id="47" name="Content Placeholder 2">
            <a:extLst>
              <a:ext uri="{FF2B5EF4-FFF2-40B4-BE49-F238E27FC236}">
                <a16:creationId xmlns:a16="http://schemas.microsoft.com/office/drawing/2014/main" id="{28FDFE3E-DB48-334D-9540-DC6EE3E2E2D2}"/>
              </a:ext>
            </a:extLst>
          </p:cNvPr>
          <p:cNvSpPr>
            <a:spLocks noGrp="1"/>
          </p:cNvSpPr>
          <p:nvPr>
            <p:ph idx="25" hasCustomPrompt="1"/>
          </p:nvPr>
        </p:nvSpPr>
        <p:spPr>
          <a:xfrm>
            <a:off x="3499104" y="3391251"/>
            <a:ext cx="1249380" cy="512064"/>
          </a:xfrm>
          <a:prstGeom prst="rect">
            <a:avLst/>
          </a:prstGeom>
        </p:spPr>
        <p:txBody>
          <a:bodyPr anchor="ctr"/>
          <a:lstStyle>
            <a:lvl1pPr marL="0" indent="0" algn="ctr">
              <a:buFontTx/>
              <a:buNone/>
              <a:defRPr sz="2133"/>
            </a:lvl1pPr>
          </a:lstStyle>
          <a:p>
            <a:pPr lvl="0"/>
            <a:r>
              <a:rPr lang="en-US" dirty="0"/>
              <a:t>Answer</a:t>
            </a:r>
          </a:p>
        </p:txBody>
      </p:sp>
      <p:sp>
        <p:nvSpPr>
          <p:cNvPr id="48" name="Content Placeholder 2">
            <a:extLst>
              <a:ext uri="{FF2B5EF4-FFF2-40B4-BE49-F238E27FC236}">
                <a16:creationId xmlns:a16="http://schemas.microsoft.com/office/drawing/2014/main" id="{E6C2CE0B-8889-5C43-B497-B0C58B201006}"/>
              </a:ext>
            </a:extLst>
          </p:cNvPr>
          <p:cNvSpPr>
            <a:spLocks noGrp="1"/>
          </p:cNvSpPr>
          <p:nvPr>
            <p:ph idx="26" hasCustomPrompt="1"/>
          </p:nvPr>
        </p:nvSpPr>
        <p:spPr>
          <a:xfrm>
            <a:off x="3499104" y="397740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49" name="Content Placeholder 2">
            <a:extLst>
              <a:ext uri="{FF2B5EF4-FFF2-40B4-BE49-F238E27FC236}">
                <a16:creationId xmlns:a16="http://schemas.microsoft.com/office/drawing/2014/main" id="{8923BA06-A923-F740-86A7-E908B55CE7FD}"/>
              </a:ext>
            </a:extLst>
          </p:cNvPr>
          <p:cNvSpPr>
            <a:spLocks noGrp="1"/>
          </p:cNvSpPr>
          <p:nvPr>
            <p:ph idx="27" hasCustomPrompt="1"/>
          </p:nvPr>
        </p:nvSpPr>
        <p:spPr>
          <a:xfrm>
            <a:off x="3499104" y="4563559"/>
            <a:ext cx="1249380" cy="512064"/>
          </a:xfrm>
          <a:prstGeom prst="rect">
            <a:avLst/>
          </a:prstGeom>
        </p:spPr>
        <p:txBody>
          <a:bodyPr anchor="ctr"/>
          <a:lstStyle>
            <a:lvl1pPr marL="0" indent="0" algn="ctr">
              <a:buFontTx/>
              <a:buNone/>
              <a:defRPr sz="2133"/>
            </a:lvl1pPr>
          </a:lstStyle>
          <a:p>
            <a:pPr lvl="0"/>
            <a:r>
              <a:rPr lang="en-US" dirty="0"/>
              <a:t>Answer</a:t>
            </a:r>
          </a:p>
        </p:txBody>
      </p:sp>
      <p:sp>
        <p:nvSpPr>
          <p:cNvPr id="50" name="Content Placeholder 2">
            <a:extLst>
              <a:ext uri="{FF2B5EF4-FFF2-40B4-BE49-F238E27FC236}">
                <a16:creationId xmlns:a16="http://schemas.microsoft.com/office/drawing/2014/main" id="{297BBD58-CB5C-9243-9BA3-8988A80AB813}"/>
              </a:ext>
            </a:extLst>
          </p:cNvPr>
          <p:cNvSpPr>
            <a:spLocks noGrp="1"/>
          </p:cNvSpPr>
          <p:nvPr>
            <p:ph idx="28" hasCustomPrompt="1"/>
          </p:nvPr>
        </p:nvSpPr>
        <p:spPr>
          <a:xfrm>
            <a:off x="3499104" y="5161436"/>
            <a:ext cx="1249380" cy="512064"/>
          </a:xfrm>
          <a:prstGeom prst="rect">
            <a:avLst/>
          </a:prstGeom>
        </p:spPr>
        <p:txBody>
          <a:bodyPr anchor="ctr"/>
          <a:lstStyle>
            <a:lvl1pPr marL="0" indent="0" algn="ctr">
              <a:buFontTx/>
              <a:buNone/>
              <a:defRPr sz="2133"/>
            </a:lvl1pPr>
          </a:lstStyle>
          <a:p>
            <a:pPr lvl="0"/>
            <a:r>
              <a:rPr lang="en-US" dirty="0"/>
              <a:t>Answer</a:t>
            </a:r>
          </a:p>
        </p:txBody>
      </p:sp>
      <p:sp>
        <p:nvSpPr>
          <p:cNvPr id="51" name="Content Placeholder 2">
            <a:extLst>
              <a:ext uri="{FF2B5EF4-FFF2-40B4-BE49-F238E27FC236}">
                <a16:creationId xmlns:a16="http://schemas.microsoft.com/office/drawing/2014/main" id="{B696B25F-4BC5-D34A-A9E5-0C0632685302}"/>
              </a:ext>
            </a:extLst>
          </p:cNvPr>
          <p:cNvSpPr>
            <a:spLocks noGrp="1"/>
          </p:cNvSpPr>
          <p:nvPr>
            <p:ph idx="29" hasCustomPrompt="1"/>
          </p:nvPr>
        </p:nvSpPr>
        <p:spPr>
          <a:xfrm>
            <a:off x="3499104" y="572414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52" name="Content Placeholder 2">
            <a:extLst>
              <a:ext uri="{FF2B5EF4-FFF2-40B4-BE49-F238E27FC236}">
                <a16:creationId xmlns:a16="http://schemas.microsoft.com/office/drawing/2014/main" id="{997DBD40-1553-9C48-9899-54CA47F5558E}"/>
              </a:ext>
            </a:extLst>
          </p:cNvPr>
          <p:cNvSpPr>
            <a:spLocks noGrp="1"/>
          </p:cNvSpPr>
          <p:nvPr>
            <p:ph idx="30" hasCustomPrompt="1"/>
          </p:nvPr>
        </p:nvSpPr>
        <p:spPr>
          <a:xfrm>
            <a:off x="4792121" y="221894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53" name="Content Placeholder 2">
            <a:extLst>
              <a:ext uri="{FF2B5EF4-FFF2-40B4-BE49-F238E27FC236}">
                <a16:creationId xmlns:a16="http://schemas.microsoft.com/office/drawing/2014/main" id="{FA242A5E-FBC5-154B-A9DB-730BFAA08DBF}"/>
              </a:ext>
            </a:extLst>
          </p:cNvPr>
          <p:cNvSpPr>
            <a:spLocks noGrp="1"/>
          </p:cNvSpPr>
          <p:nvPr>
            <p:ph idx="31" hasCustomPrompt="1"/>
          </p:nvPr>
        </p:nvSpPr>
        <p:spPr>
          <a:xfrm>
            <a:off x="4791515" y="1649047"/>
            <a:ext cx="1279084"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54" name="Content Placeholder 2">
            <a:extLst>
              <a:ext uri="{FF2B5EF4-FFF2-40B4-BE49-F238E27FC236}">
                <a16:creationId xmlns:a16="http://schemas.microsoft.com/office/drawing/2014/main" id="{51302B1B-48F8-2B47-B0BE-9662CDB601B3}"/>
              </a:ext>
            </a:extLst>
          </p:cNvPr>
          <p:cNvSpPr>
            <a:spLocks noGrp="1"/>
          </p:cNvSpPr>
          <p:nvPr>
            <p:ph idx="32" hasCustomPrompt="1"/>
          </p:nvPr>
        </p:nvSpPr>
        <p:spPr>
          <a:xfrm>
            <a:off x="4792121" y="2805097"/>
            <a:ext cx="1249380" cy="512064"/>
          </a:xfrm>
          <a:prstGeom prst="rect">
            <a:avLst/>
          </a:prstGeom>
        </p:spPr>
        <p:txBody>
          <a:bodyPr anchor="ctr"/>
          <a:lstStyle>
            <a:lvl1pPr marL="0" indent="0" algn="ctr">
              <a:buFontTx/>
              <a:buNone/>
              <a:defRPr sz="2133"/>
            </a:lvl1pPr>
          </a:lstStyle>
          <a:p>
            <a:pPr lvl="0"/>
            <a:r>
              <a:rPr lang="en-US" dirty="0"/>
              <a:t>Answer</a:t>
            </a:r>
          </a:p>
        </p:txBody>
      </p:sp>
      <p:sp>
        <p:nvSpPr>
          <p:cNvPr id="55" name="Content Placeholder 2">
            <a:extLst>
              <a:ext uri="{FF2B5EF4-FFF2-40B4-BE49-F238E27FC236}">
                <a16:creationId xmlns:a16="http://schemas.microsoft.com/office/drawing/2014/main" id="{BBDF3F9A-5B05-C142-8900-9AB0A5A612BF}"/>
              </a:ext>
            </a:extLst>
          </p:cNvPr>
          <p:cNvSpPr>
            <a:spLocks noGrp="1"/>
          </p:cNvSpPr>
          <p:nvPr>
            <p:ph idx="33" hasCustomPrompt="1"/>
          </p:nvPr>
        </p:nvSpPr>
        <p:spPr>
          <a:xfrm>
            <a:off x="4792121" y="3391251"/>
            <a:ext cx="1249380" cy="512064"/>
          </a:xfrm>
          <a:prstGeom prst="rect">
            <a:avLst/>
          </a:prstGeom>
        </p:spPr>
        <p:txBody>
          <a:bodyPr anchor="ctr"/>
          <a:lstStyle>
            <a:lvl1pPr marL="0" indent="0" algn="ctr">
              <a:buFontTx/>
              <a:buNone/>
              <a:defRPr sz="2133"/>
            </a:lvl1pPr>
          </a:lstStyle>
          <a:p>
            <a:pPr lvl="0"/>
            <a:r>
              <a:rPr lang="en-US" dirty="0"/>
              <a:t>Answer</a:t>
            </a:r>
          </a:p>
        </p:txBody>
      </p:sp>
      <p:sp>
        <p:nvSpPr>
          <p:cNvPr id="56" name="Content Placeholder 2">
            <a:extLst>
              <a:ext uri="{FF2B5EF4-FFF2-40B4-BE49-F238E27FC236}">
                <a16:creationId xmlns:a16="http://schemas.microsoft.com/office/drawing/2014/main" id="{DEDF4EC6-A687-6A42-AB82-FBB08502EF9E}"/>
              </a:ext>
            </a:extLst>
          </p:cNvPr>
          <p:cNvSpPr>
            <a:spLocks noGrp="1"/>
          </p:cNvSpPr>
          <p:nvPr>
            <p:ph idx="34" hasCustomPrompt="1"/>
          </p:nvPr>
        </p:nvSpPr>
        <p:spPr>
          <a:xfrm>
            <a:off x="4792121" y="397740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57" name="Content Placeholder 2">
            <a:extLst>
              <a:ext uri="{FF2B5EF4-FFF2-40B4-BE49-F238E27FC236}">
                <a16:creationId xmlns:a16="http://schemas.microsoft.com/office/drawing/2014/main" id="{92AAA718-A1E1-3B41-BC30-C1275ECD9F49}"/>
              </a:ext>
            </a:extLst>
          </p:cNvPr>
          <p:cNvSpPr>
            <a:spLocks noGrp="1"/>
          </p:cNvSpPr>
          <p:nvPr>
            <p:ph idx="35" hasCustomPrompt="1"/>
          </p:nvPr>
        </p:nvSpPr>
        <p:spPr>
          <a:xfrm>
            <a:off x="4792121" y="4563559"/>
            <a:ext cx="1249380" cy="512064"/>
          </a:xfrm>
          <a:prstGeom prst="rect">
            <a:avLst/>
          </a:prstGeom>
        </p:spPr>
        <p:txBody>
          <a:bodyPr anchor="ctr"/>
          <a:lstStyle>
            <a:lvl1pPr marL="0" indent="0" algn="ctr">
              <a:buFontTx/>
              <a:buNone/>
              <a:defRPr sz="2133"/>
            </a:lvl1pPr>
          </a:lstStyle>
          <a:p>
            <a:pPr lvl="0"/>
            <a:r>
              <a:rPr lang="en-US" dirty="0"/>
              <a:t>Answer</a:t>
            </a:r>
          </a:p>
        </p:txBody>
      </p:sp>
      <p:sp>
        <p:nvSpPr>
          <p:cNvPr id="58" name="Content Placeholder 2">
            <a:extLst>
              <a:ext uri="{FF2B5EF4-FFF2-40B4-BE49-F238E27FC236}">
                <a16:creationId xmlns:a16="http://schemas.microsoft.com/office/drawing/2014/main" id="{C17E39B0-E401-3349-8C8C-8C3CE7F27279}"/>
              </a:ext>
            </a:extLst>
          </p:cNvPr>
          <p:cNvSpPr>
            <a:spLocks noGrp="1"/>
          </p:cNvSpPr>
          <p:nvPr>
            <p:ph idx="36" hasCustomPrompt="1"/>
          </p:nvPr>
        </p:nvSpPr>
        <p:spPr>
          <a:xfrm>
            <a:off x="4792121" y="5161436"/>
            <a:ext cx="1249380" cy="512064"/>
          </a:xfrm>
          <a:prstGeom prst="rect">
            <a:avLst/>
          </a:prstGeom>
        </p:spPr>
        <p:txBody>
          <a:bodyPr anchor="ctr"/>
          <a:lstStyle>
            <a:lvl1pPr marL="0" indent="0" algn="ctr">
              <a:buFontTx/>
              <a:buNone/>
              <a:defRPr sz="2133"/>
            </a:lvl1pPr>
          </a:lstStyle>
          <a:p>
            <a:pPr lvl="0"/>
            <a:r>
              <a:rPr lang="en-US" dirty="0"/>
              <a:t>Answer</a:t>
            </a:r>
          </a:p>
        </p:txBody>
      </p:sp>
      <p:sp>
        <p:nvSpPr>
          <p:cNvPr id="71" name="Content Placeholder 2">
            <a:extLst>
              <a:ext uri="{FF2B5EF4-FFF2-40B4-BE49-F238E27FC236}">
                <a16:creationId xmlns:a16="http://schemas.microsoft.com/office/drawing/2014/main" id="{43D6F598-96ED-5347-8E6E-BC45EAA12018}"/>
              </a:ext>
            </a:extLst>
          </p:cNvPr>
          <p:cNvSpPr>
            <a:spLocks noGrp="1"/>
          </p:cNvSpPr>
          <p:nvPr>
            <p:ph idx="37" hasCustomPrompt="1"/>
          </p:nvPr>
        </p:nvSpPr>
        <p:spPr>
          <a:xfrm>
            <a:off x="4792121" y="572414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72" name="Content Placeholder 2">
            <a:extLst>
              <a:ext uri="{FF2B5EF4-FFF2-40B4-BE49-F238E27FC236}">
                <a16:creationId xmlns:a16="http://schemas.microsoft.com/office/drawing/2014/main" id="{412AF445-C20D-A648-8CE8-93DBDCDAFCFC}"/>
              </a:ext>
            </a:extLst>
          </p:cNvPr>
          <p:cNvSpPr>
            <a:spLocks noGrp="1"/>
          </p:cNvSpPr>
          <p:nvPr>
            <p:ph idx="38" hasCustomPrompt="1"/>
          </p:nvPr>
        </p:nvSpPr>
        <p:spPr>
          <a:xfrm>
            <a:off x="6129250" y="221894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73" name="Content Placeholder 2">
            <a:extLst>
              <a:ext uri="{FF2B5EF4-FFF2-40B4-BE49-F238E27FC236}">
                <a16:creationId xmlns:a16="http://schemas.microsoft.com/office/drawing/2014/main" id="{270E8D95-94BD-E346-B37C-42A6632CC798}"/>
              </a:ext>
            </a:extLst>
          </p:cNvPr>
          <p:cNvSpPr>
            <a:spLocks noGrp="1"/>
          </p:cNvSpPr>
          <p:nvPr>
            <p:ph idx="39" hasCustomPrompt="1"/>
          </p:nvPr>
        </p:nvSpPr>
        <p:spPr>
          <a:xfrm>
            <a:off x="6129249" y="1649047"/>
            <a:ext cx="1242229"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74" name="Content Placeholder 2">
            <a:extLst>
              <a:ext uri="{FF2B5EF4-FFF2-40B4-BE49-F238E27FC236}">
                <a16:creationId xmlns:a16="http://schemas.microsoft.com/office/drawing/2014/main" id="{6C882F30-6417-D745-9126-740F855984B0}"/>
              </a:ext>
            </a:extLst>
          </p:cNvPr>
          <p:cNvSpPr>
            <a:spLocks noGrp="1"/>
          </p:cNvSpPr>
          <p:nvPr>
            <p:ph idx="40" hasCustomPrompt="1"/>
          </p:nvPr>
        </p:nvSpPr>
        <p:spPr>
          <a:xfrm>
            <a:off x="6129250" y="2805097"/>
            <a:ext cx="1249380" cy="512064"/>
          </a:xfrm>
          <a:prstGeom prst="rect">
            <a:avLst/>
          </a:prstGeom>
        </p:spPr>
        <p:txBody>
          <a:bodyPr anchor="ctr"/>
          <a:lstStyle>
            <a:lvl1pPr marL="0" indent="0" algn="ctr">
              <a:buFontTx/>
              <a:buNone/>
              <a:defRPr sz="2133"/>
            </a:lvl1pPr>
          </a:lstStyle>
          <a:p>
            <a:pPr lvl="0"/>
            <a:r>
              <a:rPr lang="en-US" dirty="0"/>
              <a:t>Answer</a:t>
            </a:r>
          </a:p>
        </p:txBody>
      </p:sp>
      <p:sp>
        <p:nvSpPr>
          <p:cNvPr id="75" name="Content Placeholder 2">
            <a:extLst>
              <a:ext uri="{FF2B5EF4-FFF2-40B4-BE49-F238E27FC236}">
                <a16:creationId xmlns:a16="http://schemas.microsoft.com/office/drawing/2014/main" id="{DDB9F031-2471-FB4A-A1B1-2FAF998F4058}"/>
              </a:ext>
            </a:extLst>
          </p:cNvPr>
          <p:cNvSpPr>
            <a:spLocks noGrp="1"/>
          </p:cNvSpPr>
          <p:nvPr>
            <p:ph idx="41" hasCustomPrompt="1"/>
          </p:nvPr>
        </p:nvSpPr>
        <p:spPr>
          <a:xfrm>
            <a:off x="6129250" y="3391251"/>
            <a:ext cx="1249380" cy="512064"/>
          </a:xfrm>
          <a:prstGeom prst="rect">
            <a:avLst/>
          </a:prstGeom>
        </p:spPr>
        <p:txBody>
          <a:bodyPr anchor="ctr"/>
          <a:lstStyle>
            <a:lvl1pPr marL="0" indent="0" algn="ctr">
              <a:buFontTx/>
              <a:buNone/>
              <a:defRPr sz="2133"/>
            </a:lvl1pPr>
          </a:lstStyle>
          <a:p>
            <a:pPr lvl="0"/>
            <a:r>
              <a:rPr lang="en-US" dirty="0"/>
              <a:t>Answer</a:t>
            </a:r>
          </a:p>
        </p:txBody>
      </p:sp>
      <p:sp>
        <p:nvSpPr>
          <p:cNvPr id="76" name="Content Placeholder 2">
            <a:extLst>
              <a:ext uri="{FF2B5EF4-FFF2-40B4-BE49-F238E27FC236}">
                <a16:creationId xmlns:a16="http://schemas.microsoft.com/office/drawing/2014/main" id="{7B1BC2BC-18AF-5F45-A87D-A2815016040C}"/>
              </a:ext>
            </a:extLst>
          </p:cNvPr>
          <p:cNvSpPr>
            <a:spLocks noGrp="1"/>
          </p:cNvSpPr>
          <p:nvPr>
            <p:ph idx="42" hasCustomPrompt="1"/>
          </p:nvPr>
        </p:nvSpPr>
        <p:spPr>
          <a:xfrm>
            <a:off x="6129250" y="397740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77" name="Content Placeholder 2">
            <a:extLst>
              <a:ext uri="{FF2B5EF4-FFF2-40B4-BE49-F238E27FC236}">
                <a16:creationId xmlns:a16="http://schemas.microsoft.com/office/drawing/2014/main" id="{C6DFA826-2403-7349-B2BD-289B7DBFB1B2}"/>
              </a:ext>
            </a:extLst>
          </p:cNvPr>
          <p:cNvSpPr>
            <a:spLocks noGrp="1"/>
          </p:cNvSpPr>
          <p:nvPr>
            <p:ph idx="43" hasCustomPrompt="1"/>
          </p:nvPr>
        </p:nvSpPr>
        <p:spPr>
          <a:xfrm>
            <a:off x="6129250" y="4563559"/>
            <a:ext cx="1249380" cy="512064"/>
          </a:xfrm>
          <a:prstGeom prst="rect">
            <a:avLst/>
          </a:prstGeom>
        </p:spPr>
        <p:txBody>
          <a:bodyPr anchor="ctr"/>
          <a:lstStyle>
            <a:lvl1pPr marL="0" indent="0" algn="ctr">
              <a:buFontTx/>
              <a:buNone/>
              <a:defRPr sz="2133"/>
            </a:lvl1pPr>
          </a:lstStyle>
          <a:p>
            <a:pPr lvl="0"/>
            <a:r>
              <a:rPr lang="en-US" dirty="0"/>
              <a:t>Answer</a:t>
            </a:r>
          </a:p>
        </p:txBody>
      </p:sp>
      <p:sp>
        <p:nvSpPr>
          <p:cNvPr id="78" name="Content Placeholder 2">
            <a:extLst>
              <a:ext uri="{FF2B5EF4-FFF2-40B4-BE49-F238E27FC236}">
                <a16:creationId xmlns:a16="http://schemas.microsoft.com/office/drawing/2014/main" id="{98CFD11C-3CF2-7A40-B9D6-CF13CCF6E9A2}"/>
              </a:ext>
            </a:extLst>
          </p:cNvPr>
          <p:cNvSpPr>
            <a:spLocks noGrp="1"/>
          </p:cNvSpPr>
          <p:nvPr>
            <p:ph idx="44" hasCustomPrompt="1"/>
          </p:nvPr>
        </p:nvSpPr>
        <p:spPr>
          <a:xfrm>
            <a:off x="6129250" y="5161436"/>
            <a:ext cx="1249380" cy="512064"/>
          </a:xfrm>
          <a:prstGeom prst="rect">
            <a:avLst/>
          </a:prstGeom>
        </p:spPr>
        <p:txBody>
          <a:bodyPr anchor="ctr"/>
          <a:lstStyle>
            <a:lvl1pPr marL="0" indent="0" algn="ctr">
              <a:buFontTx/>
              <a:buNone/>
              <a:defRPr sz="2133"/>
            </a:lvl1pPr>
          </a:lstStyle>
          <a:p>
            <a:pPr lvl="0"/>
            <a:r>
              <a:rPr lang="en-US" dirty="0"/>
              <a:t>Answer</a:t>
            </a:r>
          </a:p>
        </p:txBody>
      </p:sp>
      <p:sp>
        <p:nvSpPr>
          <p:cNvPr id="79" name="Content Placeholder 2">
            <a:extLst>
              <a:ext uri="{FF2B5EF4-FFF2-40B4-BE49-F238E27FC236}">
                <a16:creationId xmlns:a16="http://schemas.microsoft.com/office/drawing/2014/main" id="{D75B7DCB-44BF-C346-9E6E-32706441146B}"/>
              </a:ext>
            </a:extLst>
          </p:cNvPr>
          <p:cNvSpPr>
            <a:spLocks noGrp="1"/>
          </p:cNvSpPr>
          <p:nvPr>
            <p:ph idx="45" hasCustomPrompt="1"/>
          </p:nvPr>
        </p:nvSpPr>
        <p:spPr>
          <a:xfrm>
            <a:off x="6129250" y="572414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80" name="Content Placeholder 2">
            <a:extLst>
              <a:ext uri="{FF2B5EF4-FFF2-40B4-BE49-F238E27FC236}">
                <a16:creationId xmlns:a16="http://schemas.microsoft.com/office/drawing/2014/main" id="{1190F7D1-F7B7-F441-A1C8-DFF18DF3B198}"/>
              </a:ext>
            </a:extLst>
          </p:cNvPr>
          <p:cNvSpPr>
            <a:spLocks noGrp="1"/>
          </p:cNvSpPr>
          <p:nvPr>
            <p:ph idx="46" hasCustomPrompt="1"/>
          </p:nvPr>
        </p:nvSpPr>
        <p:spPr>
          <a:xfrm>
            <a:off x="7438594" y="221894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81" name="Content Placeholder 2">
            <a:extLst>
              <a:ext uri="{FF2B5EF4-FFF2-40B4-BE49-F238E27FC236}">
                <a16:creationId xmlns:a16="http://schemas.microsoft.com/office/drawing/2014/main" id="{41D35612-080A-7141-91DA-05CC04F40878}"/>
              </a:ext>
            </a:extLst>
          </p:cNvPr>
          <p:cNvSpPr>
            <a:spLocks noGrp="1"/>
          </p:cNvSpPr>
          <p:nvPr>
            <p:ph idx="47" hasCustomPrompt="1"/>
          </p:nvPr>
        </p:nvSpPr>
        <p:spPr>
          <a:xfrm>
            <a:off x="7430129" y="1649047"/>
            <a:ext cx="1257846"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82" name="Content Placeholder 2">
            <a:extLst>
              <a:ext uri="{FF2B5EF4-FFF2-40B4-BE49-F238E27FC236}">
                <a16:creationId xmlns:a16="http://schemas.microsoft.com/office/drawing/2014/main" id="{DE15FC8D-CBD6-DB4B-A024-A43A7116A8E5}"/>
              </a:ext>
            </a:extLst>
          </p:cNvPr>
          <p:cNvSpPr>
            <a:spLocks noGrp="1"/>
          </p:cNvSpPr>
          <p:nvPr>
            <p:ph idx="48" hasCustomPrompt="1"/>
          </p:nvPr>
        </p:nvSpPr>
        <p:spPr>
          <a:xfrm>
            <a:off x="7438594" y="2805097"/>
            <a:ext cx="1249380" cy="512064"/>
          </a:xfrm>
          <a:prstGeom prst="rect">
            <a:avLst/>
          </a:prstGeom>
        </p:spPr>
        <p:txBody>
          <a:bodyPr anchor="ctr"/>
          <a:lstStyle>
            <a:lvl1pPr marL="0" indent="0" algn="ctr">
              <a:buFontTx/>
              <a:buNone/>
              <a:defRPr sz="2133"/>
            </a:lvl1pPr>
          </a:lstStyle>
          <a:p>
            <a:pPr lvl="0"/>
            <a:r>
              <a:rPr lang="en-US" dirty="0"/>
              <a:t>Answer</a:t>
            </a:r>
          </a:p>
        </p:txBody>
      </p:sp>
      <p:sp>
        <p:nvSpPr>
          <p:cNvPr id="83" name="Content Placeholder 2">
            <a:extLst>
              <a:ext uri="{FF2B5EF4-FFF2-40B4-BE49-F238E27FC236}">
                <a16:creationId xmlns:a16="http://schemas.microsoft.com/office/drawing/2014/main" id="{55310DC7-38C0-5D45-A9E1-EA6F39911251}"/>
              </a:ext>
            </a:extLst>
          </p:cNvPr>
          <p:cNvSpPr>
            <a:spLocks noGrp="1"/>
          </p:cNvSpPr>
          <p:nvPr>
            <p:ph idx="49" hasCustomPrompt="1"/>
          </p:nvPr>
        </p:nvSpPr>
        <p:spPr>
          <a:xfrm>
            <a:off x="7438594" y="3391251"/>
            <a:ext cx="1249380" cy="512064"/>
          </a:xfrm>
          <a:prstGeom prst="rect">
            <a:avLst/>
          </a:prstGeom>
        </p:spPr>
        <p:txBody>
          <a:bodyPr anchor="ctr"/>
          <a:lstStyle>
            <a:lvl1pPr marL="0" indent="0" algn="ctr">
              <a:buFontTx/>
              <a:buNone/>
              <a:defRPr sz="2133"/>
            </a:lvl1pPr>
          </a:lstStyle>
          <a:p>
            <a:pPr lvl="0"/>
            <a:r>
              <a:rPr lang="en-US" dirty="0"/>
              <a:t>Answer</a:t>
            </a:r>
          </a:p>
        </p:txBody>
      </p:sp>
      <p:sp>
        <p:nvSpPr>
          <p:cNvPr id="84" name="Content Placeholder 2">
            <a:extLst>
              <a:ext uri="{FF2B5EF4-FFF2-40B4-BE49-F238E27FC236}">
                <a16:creationId xmlns:a16="http://schemas.microsoft.com/office/drawing/2014/main" id="{563B9931-9A75-C944-BAE9-5304E347A94F}"/>
              </a:ext>
            </a:extLst>
          </p:cNvPr>
          <p:cNvSpPr>
            <a:spLocks noGrp="1"/>
          </p:cNvSpPr>
          <p:nvPr>
            <p:ph idx="50" hasCustomPrompt="1"/>
          </p:nvPr>
        </p:nvSpPr>
        <p:spPr>
          <a:xfrm>
            <a:off x="7438594" y="397740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85" name="Content Placeholder 2">
            <a:extLst>
              <a:ext uri="{FF2B5EF4-FFF2-40B4-BE49-F238E27FC236}">
                <a16:creationId xmlns:a16="http://schemas.microsoft.com/office/drawing/2014/main" id="{816C2B97-8BB8-DC43-B556-20B76CFFD469}"/>
              </a:ext>
            </a:extLst>
          </p:cNvPr>
          <p:cNvSpPr>
            <a:spLocks noGrp="1"/>
          </p:cNvSpPr>
          <p:nvPr>
            <p:ph idx="51" hasCustomPrompt="1"/>
          </p:nvPr>
        </p:nvSpPr>
        <p:spPr>
          <a:xfrm>
            <a:off x="7438594" y="4563559"/>
            <a:ext cx="1249380" cy="512064"/>
          </a:xfrm>
          <a:prstGeom prst="rect">
            <a:avLst/>
          </a:prstGeom>
        </p:spPr>
        <p:txBody>
          <a:bodyPr anchor="ctr"/>
          <a:lstStyle>
            <a:lvl1pPr marL="0" indent="0" algn="ctr">
              <a:buFontTx/>
              <a:buNone/>
              <a:defRPr sz="2133"/>
            </a:lvl1pPr>
          </a:lstStyle>
          <a:p>
            <a:pPr lvl="0"/>
            <a:r>
              <a:rPr lang="en-US" dirty="0"/>
              <a:t>Answer</a:t>
            </a:r>
          </a:p>
        </p:txBody>
      </p:sp>
      <p:sp>
        <p:nvSpPr>
          <p:cNvPr id="86" name="Content Placeholder 2">
            <a:extLst>
              <a:ext uri="{FF2B5EF4-FFF2-40B4-BE49-F238E27FC236}">
                <a16:creationId xmlns:a16="http://schemas.microsoft.com/office/drawing/2014/main" id="{EDD828FB-9CDE-EB4B-B353-BA4673F19BC6}"/>
              </a:ext>
            </a:extLst>
          </p:cNvPr>
          <p:cNvSpPr>
            <a:spLocks noGrp="1"/>
          </p:cNvSpPr>
          <p:nvPr>
            <p:ph idx="52" hasCustomPrompt="1"/>
          </p:nvPr>
        </p:nvSpPr>
        <p:spPr>
          <a:xfrm>
            <a:off x="7438594" y="5161436"/>
            <a:ext cx="1249380" cy="512064"/>
          </a:xfrm>
          <a:prstGeom prst="rect">
            <a:avLst/>
          </a:prstGeom>
        </p:spPr>
        <p:txBody>
          <a:bodyPr anchor="ctr"/>
          <a:lstStyle>
            <a:lvl1pPr marL="0" indent="0" algn="ctr">
              <a:buFontTx/>
              <a:buNone/>
              <a:defRPr sz="2133"/>
            </a:lvl1pPr>
          </a:lstStyle>
          <a:p>
            <a:pPr lvl="0"/>
            <a:r>
              <a:rPr lang="en-US" dirty="0"/>
              <a:t>Answer</a:t>
            </a:r>
          </a:p>
        </p:txBody>
      </p:sp>
      <p:sp>
        <p:nvSpPr>
          <p:cNvPr id="87" name="Content Placeholder 2">
            <a:extLst>
              <a:ext uri="{FF2B5EF4-FFF2-40B4-BE49-F238E27FC236}">
                <a16:creationId xmlns:a16="http://schemas.microsoft.com/office/drawing/2014/main" id="{81518D96-4ABC-B74E-9F8C-E30FCB9AC8B3}"/>
              </a:ext>
            </a:extLst>
          </p:cNvPr>
          <p:cNvSpPr>
            <a:spLocks noGrp="1"/>
          </p:cNvSpPr>
          <p:nvPr>
            <p:ph idx="53" hasCustomPrompt="1"/>
          </p:nvPr>
        </p:nvSpPr>
        <p:spPr>
          <a:xfrm>
            <a:off x="7438594" y="572414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35" name="Content Placeholder 2">
            <a:extLst>
              <a:ext uri="{FF2B5EF4-FFF2-40B4-BE49-F238E27FC236}">
                <a16:creationId xmlns:a16="http://schemas.microsoft.com/office/drawing/2014/main" id="{E9292978-286A-DC49-98D3-115673DF51EF}"/>
              </a:ext>
            </a:extLst>
          </p:cNvPr>
          <p:cNvSpPr>
            <a:spLocks noGrp="1"/>
          </p:cNvSpPr>
          <p:nvPr>
            <p:ph idx="54" hasCustomPrompt="1"/>
          </p:nvPr>
        </p:nvSpPr>
        <p:spPr>
          <a:xfrm>
            <a:off x="8746626" y="1649047"/>
            <a:ext cx="1270286"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36" name="Content Placeholder 2">
            <a:extLst>
              <a:ext uri="{FF2B5EF4-FFF2-40B4-BE49-F238E27FC236}">
                <a16:creationId xmlns:a16="http://schemas.microsoft.com/office/drawing/2014/main" id="{873BC89D-6BEE-0544-8DE6-C4408C43458C}"/>
              </a:ext>
            </a:extLst>
          </p:cNvPr>
          <p:cNvSpPr>
            <a:spLocks noGrp="1"/>
          </p:cNvSpPr>
          <p:nvPr>
            <p:ph idx="55" hasCustomPrompt="1"/>
          </p:nvPr>
        </p:nvSpPr>
        <p:spPr>
          <a:xfrm>
            <a:off x="8755091" y="221894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37" name="Content Placeholder 2">
            <a:extLst>
              <a:ext uri="{FF2B5EF4-FFF2-40B4-BE49-F238E27FC236}">
                <a16:creationId xmlns:a16="http://schemas.microsoft.com/office/drawing/2014/main" id="{420F279A-54DE-4043-AE6C-A7DE4316D805}"/>
              </a:ext>
            </a:extLst>
          </p:cNvPr>
          <p:cNvSpPr>
            <a:spLocks noGrp="1"/>
          </p:cNvSpPr>
          <p:nvPr>
            <p:ph idx="56" hasCustomPrompt="1"/>
          </p:nvPr>
        </p:nvSpPr>
        <p:spPr>
          <a:xfrm>
            <a:off x="8755091" y="2805097"/>
            <a:ext cx="1249380" cy="512064"/>
          </a:xfrm>
          <a:prstGeom prst="rect">
            <a:avLst/>
          </a:prstGeom>
        </p:spPr>
        <p:txBody>
          <a:bodyPr anchor="ctr"/>
          <a:lstStyle>
            <a:lvl1pPr marL="0" indent="0" algn="ctr">
              <a:buFontTx/>
              <a:buNone/>
              <a:defRPr sz="2133"/>
            </a:lvl1pPr>
          </a:lstStyle>
          <a:p>
            <a:pPr lvl="0"/>
            <a:r>
              <a:rPr lang="en-US" dirty="0"/>
              <a:t>Answer</a:t>
            </a:r>
          </a:p>
        </p:txBody>
      </p:sp>
      <p:sp>
        <p:nvSpPr>
          <p:cNvPr id="38" name="Content Placeholder 2">
            <a:extLst>
              <a:ext uri="{FF2B5EF4-FFF2-40B4-BE49-F238E27FC236}">
                <a16:creationId xmlns:a16="http://schemas.microsoft.com/office/drawing/2014/main" id="{441829CE-0A35-164B-AD81-DA04DA039EFB}"/>
              </a:ext>
            </a:extLst>
          </p:cNvPr>
          <p:cNvSpPr>
            <a:spLocks noGrp="1"/>
          </p:cNvSpPr>
          <p:nvPr>
            <p:ph idx="57" hasCustomPrompt="1"/>
          </p:nvPr>
        </p:nvSpPr>
        <p:spPr>
          <a:xfrm>
            <a:off x="8755091" y="3391251"/>
            <a:ext cx="1249380" cy="512064"/>
          </a:xfrm>
          <a:prstGeom prst="rect">
            <a:avLst/>
          </a:prstGeom>
        </p:spPr>
        <p:txBody>
          <a:bodyPr anchor="ctr"/>
          <a:lstStyle>
            <a:lvl1pPr marL="0" indent="0" algn="ctr">
              <a:buFontTx/>
              <a:buNone/>
              <a:defRPr sz="2133"/>
            </a:lvl1pPr>
          </a:lstStyle>
          <a:p>
            <a:pPr lvl="0"/>
            <a:r>
              <a:rPr lang="en-US" dirty="0"/>
              <a:t>Answer</a:t>
            </a:r>
          </a:p>
        </p:txBody>
      </p:sp>
      <p:sp>
        <p:nvSpPr>
          <p:cNvPr id="39" name="Content Placeholder 2">
            <a:extLst>
              <a:ext uri="{FF2B5EF4-FFF2-40B4-BE49-F238E27FC236}">
                <a16:creationId xmlns:a16="http://schemas.microsoft.com/office/drawing/2014/main" id="{87C4B7BF-C375-9045-A5E1-73E7E37E1082}"/>
              </a:ext>
            </a:extLst>
          </p:cNvPr>
          <p:cNvSpPr>
            <a:spLocks noGrp="1"/>
          </p:cNvSpPr>
          <p:nvPr>
            <p:ph idx="58" hasCustomPrompt="1"/>
          </p:nvPr>
        </p:nvSpPr>
        <p:spPr>
          <a:xfrm>
            <a:off x="8755091" y="397740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40" name="Content Placeholder 2">
            <a:extLst>
              <a:ext uri="{FF2B5EF4-FFF2-40B4-BE49-F238E27FC236}">
                <a16:creationId xmlns:a16="http://schemas.microsoft.com/office/drawing/2014/main" id="{F1624B02-8F71-9E45-93E8-1D8D32FB31D8}"/>
              </a:ext>
            </a:extLst>
          </p:cNvPr>
          <p:cNvSpPr>
            <a:spLocks noGrp="1"/>
          </p:cNvSpPr>
          <p:nvPr>
            <p:ph idx="59" hasCustomPrompt="1"/>
          </p:nvPr>
        </p:nvSpPr>
        <p:spPr>
          <a:xfrm>
            <a:off x="8755091" y="4563559"/>
            <a:ext cx="1249380" cy="512064"/>
          </a:xfrm>
          <a:prstGeom prst="rect">
            <a:avLst/>
          </a:prstGeom>
        </p:spPr>
        <p:txBody>
          <a:bodyPr anchor="ctr"/>
          <a:lstStyle>
            <a:lvl1pPr marL="0" indent="0" algn="ctr">
              <a:buFontTx/>
              <a:buNone/>
              <a:defRPr sz="2133"/>
            </a:lvl1pPr>
          </a:lstStyle>
          <a:p>
            <a:pPr lvl="0"/>
            <a:r>
              <a:rPr lang="en-US" dirty="0"/>
              <a:t>Answer</a:t>
            </a:r>
          </a:p>
        </p:txBody>
      </p:sp>
      <p:sp>
        <p:nvSpPr>
          <p:cNvPr id="41" name="Content Placeholder 2">
            <a:extLst>
              <a:ext uri="{FF2B5EF4-FFF2-40B4-BE49-F238E27FC236}">
                <a16:creationId xmlns:a16="http://schemas.microsoft.com/office/drawing/2014/main" id="{9455DCF5-0967-1145-93AD-7EE26605A0FE}"/>
              </a:ext>
            </a:extLst>
          </p:cNvPr>
          <p:cNvSpPr>
            <a:spLocks noGrp="1"/>
          </p:cNvSpPr>
          <p:nvPr>
            <p:ph idx="60" hasCustomPrompt="1"/>
          </p:nvPr>
        </p:nvSpPr>
        <p:spPr>
          <a:xfrm>
            <a:off x="8755091" y="5161436"/>
            <a:ext cx="1249380" cy="512064"/>
          </a:xfrm>
          <a:prstGeom prst="rect">
            <a:avLst/>
          </a:prstGeom>
        </p:spPr>
        <p:txBody>
          <a:bodyPr anchor="ctr"/>
          <a:lstStyle>
            <a:lvl1pPr marL="0" indent="0" algn="ctr">
              <a:buFontTx/>
              <a:buNone/>
              <a:defRPr sz="2133"/>
            </a:lvl1pPr>
          </a:lstStyle>
          <a:p>
            <a:pPr lvl="0"/>
            <a:r>
              <a:rPr lang="en-US" dirty="0"/>
              <a:t>Answer</a:t>
            </a:r>
          </a:p>
        </p:txBody>
      </p:sp>
      <p:sp>
        <p:nvSpPr>
          <p:cNvPr id="42" name="Content Placeholder 2">
            <a:extLst>
              <a:ext uri="{FF2B5EF4-FFF2-40B4-BE49-F238E27FC236}">
                <a16:creationId xmlns:a16="http://schemas.microsoft.com/office/drawing/2014/main" id="{3D3E2E35-8997-C740-81AC-BD1DA9D5AF24}"/>
              </a:ext>
            </a:extLst>
          </p:cNvPr>
          <p:cNvSpPr>
            <a:spLocks noGrp="1"/>
          </p:cNvSpPr>
          <p:nvPr>
            <p:ph idx="61" hasCustomPrompt="1"/>
          </p:nvPr>
        </p:nvSpPr>
        <p:spPr>
          <a:xfrm>
            <a:off x="8755091" y="572414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45" name="Content Placeholder 2">
            <a:extLst>
              <a:ext uri="{FF2B5EF4-FFF2-40B4-BE49-F238E27FC236}">
                <a16:creationId xmlns:a16="http://schemas.microsoft.com/office/drawing/2014/main" id="{B4F804AF-1F2C-C942-8A8E-2116366651AA}"/>
              </a:ext>
            </a:extLst>
          </p:cNvPr>
          <p:cNvSpPr>
            <a:spLocks noGrp="1"/>
          </p:cNvSpPr>
          <p:nvPr>
            <p:ph idx="62" hasCustomPrompt="1"/>
          </p:nvPr>
        </p:nvSpPr>
        <p:spPr>
          <a:xfrm>
            <a:off x="10058959" y="1649047"/>
            <a:ext cx="1270286"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59" name="Content Placeholder 2">
            <a:extLst>
              <a:ext uri="{FF2B5EF4-FFF2-40B4-BE49-F238E27FC236}">
                <a16:creationId xmlns:a16="http://schemas.microsoft.com/office/drawing/2014/main" id="{E896ED34-DFC8-9647-AA0B-DF71ACDB596A}"/>
              </a:ext>
            </a:extLst>
          </p:cNvPr>
          <p:cNvSpPr>
            <a:spLocks noGrp="1"/>
          </p:cNvSpPr>
          <p:nvPr>
            <p:ph idx="63" hasCustomPrompt="1"/>
          </p:nvPr>
        </p:nvSpPr>
        <p:spPr>
          <a:xfrm>
            <a:off x="10067424" y="221894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60" name="Content Placeholder 2">
            <a:extLst>
              <a:ext uri="{FF2B5EF4-FFF2-40B4-BE49-F238E27FC236}">
                <a16:creationId xmlns:a16="http://schemas.microsoft.com/office/drawing/2014/main" id="{200C92CC-EEA3-F54A-8DC0-8EC1A4E646CA}"/>
              </a:ext>
            </a:extLst>
          </p:cNvPr>
          <p:cNvSpPr>
            <a:spLocks noGrp="1"/>
          </p:cNvSpPr>
          <p:nvPr>
            <p:ph idx="64" hasCustomPrompt="1"/>
          </p:nvPr>
        </p:nvSpPr>
        <p:spPr>
          <a:xfrm>
            <a:off x="10067424" y="2805097"/>
            <a:ext cx="1249380" cy="512064"/>
          </a:xfrm>
          <a:prstGeom prst="rect">
            <a:avLst/>
          </a:prstGeom>
        </p:spPr>
        <p:txBody>
          <a:bodyPr anchor="ctr"/>
          <a:lstStyle>
            <a:lvl1pPr marL="0" indent="0" algn="ctr">
              <a:buFontTx/>
              <a:buNone/>
              <a:defRPr sz="2133"/>
            </a:lvl1pPr>
          </a:lstStyle>
          <a:p>
            <a:pPr lvl="0"/>
            <a:r>
              <a:rPr lang="en-US" dirty="0"/>
              <a:t>Answer</a:t>
            </a:r>
          </a:p>
        </p:txBody>
      </p:sp>
      <p:sp>
        <p:nvSpPr>
          <p:cNvPr id="61" name="Content Placeholder 2">
            <a:extLst>
              <a:ext uri="{FF2B5EF4-FFF2-40B4-BE49-F238E27FC236}">
                <a16:creationId xmlns:a16="http://schemas.microsoft.com/office/drawing/2014/main" id="{FD713FD7-FD1B-2749-8958-A7B88689F0D3}"/>
              </a:ext>
            </a:extLst>
          </p:cNvPr>
          <p:cNvSpPr>
            <a:spLocks noGrp="1"/>
          </p:cNvSpPr>
          <p:nvPr>
            <p:ph idx="65" hasCustomPrompt="1"/>
          </p:nvPr>
        </p:nvSpPr>
        <p:spPr>
          <a:xfrm>
            <a:off x="10067424" y="3391251"/>
            <a:ext cx="1249380" cy="512064"/>
          </a:xfrm>
          <a:prstGeom prst="rect">
            <a:avLst/>
          </a:prstGeom>
        </p:spPr>
        <p:txBody>
          <a:bodyPr anchor="ctr"/>
          <a:lstStyle>
            <a:lvl1pPr marL="0" indent="0" algn="ctr">
              <a:buFontTx/>
              <a:buNone/>
              <a:defRPr sz="2133"/>
            </a:lvl1pPr>
          </a:lstStyle>
          <a:p>
            <a:pPr lvl="0"/>
            <a:r>
              <a:rPr lang="en-US" dirty="0"/>
              <a:t>Answer</a:t>
            </a:r>
          </a:p>
        </p:txBody>
      </p:sp>
      <p:sp>
        <p:nvSpPr>
          <p:cNvPr id="62" name="Content Placeholder 2">
            <a:extLst>
              <a:ext uri="{FF2B5EF4-FFF2-40B4-BE49-F238E27FC236}">
                <a16:creationId xmlns:a16="http://schemas.microsoft.com/office/drawing/2014/main" id="{871EBB07-DD9D-C748-B485-022059A433B7}"/>
              </a:ext>
            </a:extLst>
          </p:cNvPr>
          <p:cNvSpPr>
            <a:spLocks noGrp="1"/>
          </p:cNvSpPr>
          <p:nvPr>
            <p:ph idx="66" hasCustomPrompt="1"/>
          </p:nvPr>
        </p:nvSpPr>
        <p:spPr>
          <a:xfrm>
            <a:off x="10067424" y="397740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63" name="Content Placeholder 2">
            <a:extLst>
              <a:ext uri="{FF2B5EF4-FFF2-40B4-BE49-F238E27FC236}">
                <a16:creationId xmlns:a16="http://schemas.microsoft.com/office/drawing/2014/main" id="{48F329ED-54E7-4146-BF42-871BD3ECE6B5}"/>
              </a:ext>
            </a:extLst>
          </p:cNvPr>
          <p:cNvSpPr>
            <a:spLocks noGrp="1"/>
          </p:cNvSpPr>
          <p:nvPr>
            <p:ph idx="67" hasCustomPrompt="1"/>
          </p:nvPr>
        </p:nvSpPr>
        <p:spPr>
          <a:xfrm>
            <a:off x="10067424" y="4563559"/>
            <a:ext cx="1249380" cy="512064"/>
          </a:xfrm>
          <a:prstGeom prst="rect">
            <a:avLst/>
          </a:prstGeom>
        </p:spPr>
        <p:txBody>
          <a:bodyPr anchor="ctr"/>
          <a:lstStyle>
            <a:lvl1pPr marL="0" indent="0" algn="ctr">
              <a:buFontTx/>
              <a:buNone/>
              <a:defRPr sz="2133"/>
            </a:lvl1pPr>
          </a:lstStyle>
          <a:p>
            <a:pPr lvl="0"/>
            <a:r>
              <a:rPr lang="en-US" dirty="0"/>
              <a:t>Answer</a:t>
            </a:r>
          </a:p>
        </p:txBody>
      </p:sp>
      <p:sp>
        <p:nvSpPr>
          <p:cNvPr id="64" name="Content Placeholder 2">
            <a:extLst>
              <a:ext uri="{FF2B5EF4-FFF2-40B4-BE49-F238E27FC236}">
                <a16:creationId xmlns:a16="http://schemas.microsoft.com/office/drawing/2014/main" id="{E8130097-FC8F-3A4E-A16C-55A89A82C3B5}"/>
              </a:ext>
            </a:extLst>
          </p:cNvPr>
          <p:cNvSpPr>
            <a:spLocks noGrp="1"/>
          </p:cNvSpPr>
          <p:nvPr>
            <p:ph idx="68" hasCustomPrompt="1"/>
          </p:nvPr>
        </p:nvSpPr>
        <p:spPr>
          <a:xfrm>
            <a:off x="10067424" y="5161436"/>
            <a:ext cx="1249380" cy="512064"/>
          </a:xfrm>
          <a:prstGeom prst="rect">
            <a:avLst/>
          </a:prstGeom>
        </p:spPr>
        <p:txBody>
          <a:bodyPr anchor="ctr"/>
          <a:lstStyle>
            <a:lvl1pPr marL="0" indent="0" algn="ctr">
              <a:buFontTx/>
              <a:buNone/>
              <a:defRPr sz="2133"/>
            </a:lvl1pPr>
          </a:lstStyle>
          <a:p>
            <a:pPr lvl="0"/>
            <a:r>
              <a:rPr lang="en-US" dirty="0"/>
              <a:t>Answer</a:t>
            </a:r>
          </a:p>
        </p:txBody>
      </p:sp>
      <p:sp>
        <p:nvSpPr>
          <p:cNvPr id="65" name="Content Placeholder 2">
            <a:extLst>
              <a:ext uri="{FF2B5EF4-FFF2-40B4-BE49-F238E27FC236}">
                <a16:creationId xmlns:a16="http://schemas.microsoft.com/office/drawing/2014/main" id="{B9219077-2264-9045-BC94-621B4A690458}"/>
              </a:ext>
            </a:extLst>
          </p:cNvPr>
          <p:cNvSpPr>
            <a:spLocks noGrp="1"/>
          </p:cNvSpPr>
          <p:nvPr>
            <p:ph idx="69" hasCustomPrompt="1"/>
          </p:nvPr>
        </p:nvSpPr>
        <p:spPr>
          <a:xfrm>
            <a:off x="10067424" y="572414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67" name="Content Placeholder 2">
            <a:extLst>
              <a:ext uri="{FF2B5EF4-FFF2-40B4-BE49-F238E27FC236}">
                <a16:creationId xmlns:a16="http://schemas.microsoft.com/office/drawing/2014/main" id="{3B25F8C1-54D6-2C44-9FCC-B677945646A0}"/>
              </a:ext>
            </a:extLst>
          </p:cNvPr>
          <p:cNvSpPr>
            <a:spLocks noGrp="1"/>
          </p:cNvSpPr>
          <p:nvPr>
            <p:ph idx="70" hasCustomPrompt="1"/>
          </p:nvPr>
        </p:nvSpPr>
        <p:spPr>
          <a:xfrm>
            <a:off x="3499103" y="1361597"/>
            <a:ext cx="2571496" cy="211092"/>
          </a:xfrm>
          <a:prstGeom prst="rect">
            <a:avLst/>
          </a:prstGeom>
          <a:solidFill>
            <a:srgbClr val="AECCD8"/>
          </a:solidFill>
        </p:spPr>
        <p:txBody>
          <a:bodyPr anchor="ctr"/>
          <a:lstStyle>
            <a:lvl1pPr marL="0" indent="0" algn="ctr">
              <a:buFontTx/>
              <a:buNone/>
              <a:defRPr sz="1600" b="1">
                <a:solidFill>
                  <a:srgbClr val="002E5D"/>
                </a:solidFill>
              </a:defRPr>
            </a:lvl1pPr>
          </a:lstStyle>
          <a:p>
            <a:pPr lvl="0"/>
            <a:r>
              <a:rPr lang="en-US" dirty="0"/>
              <a:t>ANSWER</a:t>
            </a:r>
          </a:p>
        </p:txBody>
      </p:sp>
      <p:sp>
        <p:nvSpPr>
          <p:cNvPr id="68" name="Content Placeholder 2">
            <a:extLst>
              <a:ext uri="{FF2B5EF4-FFF2-40B4-BE49-F238E27FC236}">
                <a16:creationId xmlns:a16="http://schemas.microsoft.com/office/drawing/2014/main" id="{FB7C66A5-691F-7A4E-ADF1-FA07AD6629AE}"/>
              </a:ext>
            </a:extLst>
          </p:cNvPr>
          <p:cNvSpPr>
            <a:spLocks noGrp="1"/>
          </p:cNvSpPr>
          <p:nvPr>
            <p:ph idx="71" hasCustomPrompt="1"/>
          </p:nvPr>
        </p:nvSpPr>
        <p:spPr>
          <a:xfrm>
            <a:off x="8741686" y="1361597"/>
            <a:ext cx="2587560" cy="222816"/>
          </a:xfrm>
          <a:prstGeom prst="rect">
            <a:avLst/>
          </a:prstGeom>
          <a:solidFill>
            <a:srgbClr val="AECCD8"/>
          </a:solidFill>
        </p:spPr>
        <p:txBody>
          <a:bodyPr anchor="ctr"/>
          <a:lstStyle>
            <a:lvl1pPr marL="0" indent="0" algn="ctr">
              <a:buFontTx/>
              <a:buNone/>
              <a:defRPr sz="1600" b="1">
                <a:solidFill>
                  <a:srgbClr val="002E5D"/>
                </a:solidFill>
              </a:defRPr>
            </a:lvl1pPr>
          </a:lstStyle>
          <a:p>
            <a:pPr lvl="0"/>
            <a:r>
              <a:rPr lang="en-US" dirty="0"/>
              <a:t>ANSWER</a:t>
            </a:r>
          </a:p>
        </p:txBody>
      </p:sp>
      <p:sp>
        <p:nvSpPr>
          <p:cNvPr id="69" name="Content Placeholder 2">
            <a:extLst>
              <a:ext uri="{FF2B5EF4-FFF2-40B4-BE49-F238E27FC236}">
                <a16:creationId xmlns:a16="http://schemas.microsoft.com/office/drawing/2014/main" id="{ACF82F50-7782-BC4C-835A-854607363621}"/>
              </a:ext>
            </a:extLst>
          </p:cNvPr>
          <p:cNvSpPr>
            <a:spLocks noGrp="1"/>
          </p:cNvSpPr>
          <p:nvPr>
            <p:ph idx="72" hasCustomPrompt="1"/>
          </p:nvPr>
        </p:nvSpPr>
        <p:spPr>
          <a:xfrm>
            <a:off x="6126709" y="1361597"/>
            <a:ext cx="2561266" cy="222816"/>
          </a:xfrm>
          <a:prstGeom prst="rect">
            <a:avLst/>
          </a:prstGeom>
          <a:solidFill>
            <a:srgbClr val="AECCD8"/>
          </a:solidFill>
        </p:spPr>
        <p:txBody>
          <a:bodyPr anchor="ctr"/>
          <a:lstStyle>
            <a:lvl1pPr marL="0" indent="0" algn="ctr">
              <a:buFontTx/>
              <a:buNone/>
              <a:defRPr sz="1600" b="1">
                <a:solidFill>
                  <a:srgbClr val="002E5D"/>
                </a:solidFill>
              </a:defRPr>
            </a:lvl1pPr>
          </a:lstStyle>
          <a:p>
            <a:pPr lvl="0"/>
            <a:r>
              <a:rPr lang="en-US" dirty="0"/>
              <a:t>ANSWER</a:t>
            </a:r>
          </a:p>
        </p:txBody>
      </p:sp>
      <p:sp>
        <p:nvSpPr>
          <p:cNvPr id="70" name="Title 26">
            <a:extLst>
              <a:ext uri="{FF2B5EF4-FFF2-40B4-BE49-F238E27FC236}">
                <a16:creationId xmlns:a16="http://schemas.microsoft.com/office/drawing/2014/main" id="{5C5CED18-00FF-474C-A2B6-CB65CA2F9028}"/>
              </a:ext>
            </a:extLst>
          </p:cNvPr>
          <p:cNvSpPr>
            <a:spLocks noGrp="1"/>
          </p:cNvSpPr>
          <p:nvPr>
            <p:ph type="title"/>
          </p:nvPr>
        </p:nvSpPr>
        <p:spPr>
          <a:xfrm>
            <a:off x="914639" y="0"/>
            <a:ext cx="10362724" cy="1361597"/>
          </a:xfrm>
        </p:spPr>
        <p:txBody>
          <a:bodyPr/>
          <a:lstStyle/>
          <a:p>
            <a:endParaRPr lang="en-US" sz="2600" dirty="0"/>
          </a:p>
        </p:txBody>
      </p:sp>
    </p:spTree>
    <p:extLst>
      <p:ext uri="{BB962C8B-B14F-4D97-AF65-F5344CB8AC3E}">
        <p14:creationId xmlns:p14="http://schemas.microsoft.com/office/powerpoint/2010/main" val="267708060"/>
      </p:ext>
    </p:extLst>
  </p:cSld>
  <p:clrMapOvr>
    <a:masterClrMapping/>
  </p:clrMapOvr>
  <mc:AlternateContent xmlns:mc="http://schemas.openxmlformats.org/markup-compatibility/2006" xmlns:p14="http://schemas.microsoft.com/office/powerpoint/2010/main">
    <mc:Choice Requires="p14">
      <p:transition p14:dur="0" advTm="700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8_Two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3" name="Content Placeholder 2">
            <a:extLst>
              <a:ext uri="{FF2B5EF4-FFF2-40B4-BE49-F238E27FC236}">
                <a16:creationId xmlns:a16="http://schemas.microsoft.com/office/drawing/2014/main" id="{B92F34C0-5A72-D947-977B-BDEDF63BFCF0}"/>
              </a:ext>
            </a:extLst>
          </p:cNvPr>
          <p:cNvSpPr>
            <a:spLocks noGrp="1"/>
          </p:cNvSpPr>
          <p:nvPr>
            <p:ph idx="1" hasCustomPrompt="1"/>
          </p:nvPr>
        </p:nvSpPr>
        <p:spPr>
          <a:xfrm>
            <a:off x="3499104" y="221894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44" name="Content Placeholder 2">
            <a:extLst>
              <a:ext uri="{FF2B5EF4-FFF2-40B4-BE49-F238E27FC236}">
                <a16:creationId xmlns:a16="http://schemas.microsoft.com/office/drawing/2014/main" id="{33A3F1C6-6FC9-3745-AE41-78A5105DC437}"/>
              </a:ext>
            </a:extLst>
          </p:cNvPr>
          <p:cNvSpPr>
            <a:spLocks noGrp="1"/>
          </p:cNvSpPr>
          <p:nvPr>
            <p:ph idx="23" hasCustomPrompt="1"/>
          </p:nvPr>
        </p:nvSpPr>
        <p:spPr>
          <a:xfrm>
            <a:off x="3499103" y="1649047"/>
            <a:ext cx="1242229"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46" name="Content Placeholder 2">
            <a:extLst>
              <a:ext uri="{FF2B5EF4-FFF2-40B4-BE49-F238E27FC236}">
                <a16:creationId xmlns:a16="http://schemas.microsoft.com/office/drawing/2014/main" id="{6AFED53C-C5DF-7247-8741-7EB0CDA1659E}"/>
              </a:ext>
            </a:extLst>
          </p:cNvPr>
          <p:cNvSpPr>
            <a:spLocks noGrp="1"/>
          </p:cNvSpPr>
          <p:nvPr>
            <p:ph idx="24" hasCustomPrompt="1"/>
          </p:nvPr>
        </p:nvSpPr>
        <p:spPr>
          <a:xfrm>
            <a:off x="3499104" y="2805097"/>
            <a:ext cx="1249380" cy="512064"/>
          </a:xfrm>
          <a:prstGeom prst="rect">
            <a:avLst/>
          </a:prstGeom>
        </p:spPr>
        <p:txBody>
          <a:bodyPr anchor="ctr"/>
          <a:lstStyle>
            <a:lvl1pPr marL="0" indent="0" algn="ctr">
              <a:buFontTx/>
              <a:buNone/>
              <a:defRPr sz="2133"/>
            </a:lvl1pPr>
          </a:lstStyle>
          <a:p>
            <a:pPr lvl="0"/>
            <a:r>
              <a:rPr lang="en-US" dirty="0"/>
              <a:t>Answer</a:t>
            </a:r>
          </a:p>
        </p:txBody>
      </p:sp>
      <p:sp>
        <p:nvSpPr>
          <p:cNvPr id="47" name="Content Placeholder 2">
            <a:extLst>
              <a:ext uri="{FF2B5EF4-FFF2-40B4-BE49-F238E27FC236}">
                <a16:creationId xmlns:a16="http://schemas.microsoft.com/office/drawing/2014/main" id="{28FDFE3E-DB48-334D-9540-DC6EE3E2E2D2}"/>
              </a:ext>
            </a:extLst>
          </p:cNvPr>
          <p:cNvSpPr>
            <a:spLocks noGrp="1"/>
          </p:cNvSpPr>
          <p:nvPr>
            <p:ph idx="25" hasCustomPrompt="1"/>
          </p:nvPr>
        </p:nvSpPr>
        <p:spPr>
          <a:xfrm>
            <a:off x="3499104" y="3391251"/>
            <a:ext cx="1249380" cy="512064"/>
          </a:xfrm>
          <a:prstGeom prst="rect">
            <a:avLst/>
          </a:prstGeom>
        </p:spPr>
        <p:txBody>
          <a:bodyPr anchor="ctr"/>
          <a:lstStyle>
            <a:lvl1pPr marL="0" indent="0" algn="ctr">
              <a:buFontTx/>
              <a:buNone/>
              <a:defRPr sz="2133"/>
            </a:lvl1pPr>
          </a:lstStyle>
          <a:p>
            <a:pPr lvl="0"/>
            <a:r>
              <a:rPr lang="en-US" dirty="0"/>
              <a:t>Answer</a:t>
            </a:r>
          </a:p>
        </p:txBody>
      </p:sp>
      <p:sp>
        <p:nvSpPr>
          <p:cNvPr id="48" name="Content Placeholder 2">
            <a:extLst>
              <a:ext uri="{FF2B5EF4-FFF2-40B4-BE49-F238E27FC236}">
                <a16:creationId xmlns:a16="http://schemas.microsoft.com/office/drawing/2014/main" id="{E6C2CE0B-8889-5C43-B497-B0C58B201006}"/>
              </a:ext>
            </a:extLst>
          </p:cNvPr>
          <p:cNvSpPr>
            <a:spLocks noGrp="1"/>
          </p:cNvSpPr>
          <p:nvPr>
            <p:ph idx="26" hasCustomPrompt="1"/>
          </p:nvPr>
        </p:nvSpPr>
        <p:spPr>
          <a:xfrm>
            <a:off x="3499104" y="397740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49" name="Content Placeholder 2">
            <a:extLst>
              <a:ext uri="{FF2B5EF4-FFF2-40B4-BE49-F238E27FC236}">
                <a16:creationId xmlns:a16="http://schemas.microsoft.com/office/drawing/2014/main" id="{8923BA06-A923-F740-86A7-E908B55CE7FD}"/>
              </a:ext>
            </a:extLst>
          </p:cNvPr>
          <p:cNvSpPr>
            <a:spLocks noGrp="1"/>
          </p:cNvSpPr>
          <p:nvPr>
            <p:ph idx="27" hasCustomPrompt="1"/>
          </p:nvPr>
        </p:nvSpPr>
        <p:spPr>
          <a:xfrm>
            <a:off x="3499104" y="4563559"/>
            <a:ext cx="1249380" cy="512064"/>
          </a:xfrm>
          <a:prstGeom prst="rect">
            <a:avLst/>
          </a:prstGeom>
        </p:spPr>
        <p:txBody>
          <a:bodyPr anchor="ctr"/>
          <a:lstStyle>
            <a:lvl1pPr marL="0" indent="0" algn="ctr">
              <a:buFontTx/>
              <a:buNone/>
              <a:defRPr sz="2133"/>
            </a:lvl1pPr>
          </a:lstStyle>
          <a:p>
            <a:pPr lvl="0"/>
            <a:r>
              <a:rPr lang="en-US" dirty="0"/>
              <a:t>Answer</a:t>
            </a:r>
          </a:p>
        </p:txBody>
      </p:sp>
      <p:sp>
        <p:nvSpPr>
          <p:cNvPr id="50" name="Content Placeholder 2">
            <a:extLst>
              <a:ext uri="{FF2B5EF4-FFF2-40B4-BE49-F238E27FC236}">
                <a16:creationId xmlns:a16="http://schemas.microsoft.com/office/drawing/2014/main" id="{297BBD58-CB5C-9243-9BA3-8988A80AB813}"/>
              </a:ext>
            </a:extLst>
          </p:cNvPr>
          <p:cNvSpPr>
            <a:spLocks noGrp="1"/>
          </p:cNvSpPr>
          <p:nvPr>
            <p:ph idx="28" hasCustomPrompt="1"/>
          </p:nvPr>
        </p:nvSpPr>
        <p:spPr>
          <a:xfrm>
            <a:off x="3499104" y="5161436"/>
            <a:ext cx="1249380" cy="512064"/>
          </a:xfrm>
          <a:prstGeom prst="rect">
            <a:avLst/>
          </a:prstGeom>
        </p:spPr>
        <p:txBody>
          <a:bodyPr anchor="ctr"/>
          <a:lstStyle>
            <a:lvl1pPr marL="0" indent="0" algn="ctr">
              <a:buFontTx/>
              <a:buNone/>
              <a:defRPr sz="2133"/>
            </a:lvl1pPr>
          </a:lstStyle>
          <a:p>
            <a:pPr lvl="0"/>
            <a:r>
              <a:rPr lang="en-US" dirty="0"/>
              <a:t>Answer</a:t>
            </a:r>
          </a:p>
        </p:txBody>
      </p:sp>
      <p:sp>
        <p:nvSpPr>
          <p:cNvPr id="51" name="Content Placeholder 2">
            <a:extLst>
              <a:ext uri="{FF2B5EF4-FFF2-40B4-BE49-F238E27FC236}">
                <a16:creationId xmlns:a16="http://schemas.microsoft.com/office/drawing/2014/main" id="{B696B25F-4BC5-D34A-A9E5-0C0632685302}"/>
              </a:ext>
            </a:extLst>
          </p:cNvPr>
          <p:cNvSpPr>
            <a:spLocks noGrp="1"/>
          </p:cNvSpPr>
          <p:nvPr>
            <p:ph idx="29" hasCustomPrompt="1"/>
          </p:nvPr>
        </p:nvSpPr>
        <p:spPr>
          <a:xfrm>
            <a:off x="3499104" y="572414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52" name="Content Placeholder 2">
            <a:extLst>
              <a:ext uri="{FF2B5EF4-FFF2-40B4-BE49-F238E27FC236}">
                <a16:creationId xmlns:a16="http://schemas.microsoft.com/office/drawing/2014/main" id="{997DBD40-1553-9C48-9899-54CA47F5558E}"/>
              </a:ext>
            </a:extLst>
          </p:cNvPr>
          <p:cNvSpPr>
            <a:spLocks noGrp="1"/>
          </p:cNvSpPr>
          <p:nvPr>
            <p:ph idx="30" hasCustomPrompt="1"/>
          </p:nvPr>
        </p:nvSpPr>
        <p:spPr>
          <a:xfrm>
            <a:off x="4792121" y="221894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53" name="Content Placeholder 2">
            <a:extLst>
              <a:ext uri="{FF2B5EF4-FFF2-40B4-BE49-F238E27FC236}">
                <a16:creationId xmlns:a16="http://schemas.microsoft.com/office/drawing/2014/main" id="{FA242A5E-FBC5-154B-A9DB-730BFAA08DBF}"/>
              </a:ext>
            </a:extLst>
          </p:cNvPr>
          <p:cNvSpPr>
            <a:spLocks noGrp="1"/>
          </p:cNvSpPr>
          <p:nvPr>
            <p:ph idx="31" hasCustomPrompt="1"/>
          </p:nvPr>
        </p:nvSpPr>
        <p:spPr>
          <a:xfrm>
            <a:off x="4791515" y="1649047"/>
            <a:ext cx="1279084"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54" name="Content Placeholder 2">
            <a:extLst>
              <a:ext uri="{FF2B5EF4-FFF2-40B4-BE49-F238E27FC236}">
                <a16:creationId xmlns:a16="http://schemas.microsoft.com/office/drawing/2014/main" id="{51302B1B-48F8-2B47-B0BE-9662CDB601B3}"/>
              </a:ext>
            </a:extLst>
          </p:cNvPr>
          <p:cNvSpPr>
            <a:spLocks noGrp="1"/>
          </p:cNvSpPr>
          <p:nvPr>
            <p:ph idx="32" hasCustomPrompt="1"/>
          </p:nvPr>
        </p:nvSpPr>
        <p:spPr>
          <a:xfrm>
            <a:off x="4792121" y="2805097"/>
            <a:ext cx="1249380" cy="512064"/>
          </a:xfrm>
          <a:prstGeom prst="rect">
            <a:avLst/>
          </a:prstGeom>
        </p:spPr>
        <p:txBody>
          <a:bodyPr anchor="ctr"/>
          <a:lstStyle>
            <a:lvl1pPr marL="0" indent="0" algn="ctr">
              <a:buFontTx/>
              <a:buNone/>
              <a:defRPr sz="2133"/>
            </a:lvl1pPr>
          </a:lstStyle>
          <a:p>
            <a:pPr lvl="0"/>
            <a:r>
              <a:rPr lang="en-US" dirty="0"/>
              <a:t>Answer</a:t>
            </a:r>
          </a:p>
        </p:txBody>
      </p:sp>
      <p:sp>
        <p:nvSpPr>
          <p:cNvPr id="55" name="Content Placeholder 2">
            <a:extLst>
              <a:ext uri="{FF2B5EF4-FFF2-40B4-BE49-F238E27FC236}">
                <a16:creationId xmlns:a16="http://schemas.microsoft.com/office/drawing/2014/main" id="{BBDF3F9A-5B05-C142-8900-9AB0A5A612BF}"/>
              </a:ext>
            </a:extLst>
          </p:cNvPr>
          <p:cNvSpPr>
            <a:spLocks noGrp="1"/>
          </p:cNvSpPr>
          <p:nvPr>
            <p:ph idx="33" hasCustomPrompt="1"/>
          </p:nvPr>
        </p:nvSpPr>
        <p:spPr>
          <a:xfrm>
            <a:off x="4792121" y="3391251"/>
            <a:ext cx="1249380" cy="512064"/>
          </a:xfrm>
          <a:prstGeom prst="rect">
            <a:avLst/>
          </a:prstGeom>
        </p:spPr>
        <p:txBody>
          <a:bodyPr anchor="ctr"/>
          <a:lstStyle>
            <a:lvl1pPr marL="0" indent="0" algn="ctr">
              <a:buFontTx/>
              <a:buNone/>
              <a:defRPr sz="2133"/>
            </a:lvl1pPr>
          </a:lstStyle>
          <a:p>
            <a:pPr lvl="0"/>
            <a:r>
              <a:rPr lang="en-US" dirty="0"/>
              <a:t>Answer</a:t>
            </a:r>
          </a:p>
        </p:txBody>
      </p:sp>
      <p:sp>
        <p:nvSpPr>
          <p:cNvPr id="56" name="Content Placeholder 2">
            <a:extLst>
              <a:ext uri="{FF2B5EF4-FFF2-40B4-BE49-F238E27FC236}">
                <a16:creationId xmlns:a16="http://schemas.microsoft.com/office/drawing/2014/main" id="{DEDF4EC6-A687-6A42-AB82-FBB08502EF9E}"/>
              </a:ext>
            </a:extLst>
          </p:cNvPr>
          <p:cNvSpPr>
            <a:spLocks noGrp="1"/>
          </p:cNvSpPr>
          <p:nvPr>
            <p:ph idx="34" hasCustomPrompt="1"/>
          </p:nvPr>
        </p:nvSpPr>
        <p:spPr>
          <a:xfrm>
            <a:off x="4792121" y="397740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57" name="Content Placeholder 2">
            <a:extLst>
              <a:ext uri="{FF2B5EF4-FFF2-40B4-BE49-F238E27FC236}">
                <a16:creationId xmlns:a16="http://schemas.microsoft.com/office/drawing/2014/main" id="{92AAA718-A1E1-3B41-BC30-C1275ECD9F49}"/>
              </a:ext>
            </a:extLst>
          </p:cNvPr>
          <p:cNvSpPr>
            <a:spLocks noGrp="1"/>
          </p:cNvSpPr>
          <p:nvPr>
            <p:ph idx="35" hasCustomPrompt="1"/>
          </p:nvPr>
        </p:nvSpPr>
        <p:spPr>
          <a:xfrm>
            <a:off x="4792121" y="4563559"/>
            <a:ext cx="1249380" cy="512064"/>
          </a:xfrm>
          <a:prstGeom prst="rect">
            <a:avLst/>
          </a:prstGeom>
        </p:spPr>
        <p:txBody>
          <a:bodyPr anchor="ctr"/>
          <a:lstStyle>
            <a:lvl1pPr marL="0" indent="0" algn="ctr">
              <a:buFontTx/>
              <a:buNone/>
              <a:defRPr sz="2133"/>
            </a:lvl1pPr>
          </a:lstStyle>
          <a:p>
            <a:pPr lvl="0"/>
            <a:r>
              <a:rPr lang="en-US" dirty="0"/>
              <a:t>Answer</a:t>
            </a:r>
          </a:p>
        </p:txBody>
      </p:sp>
      <p:sp>
        <p:nvSpPr>
          <p:cNvPr id="58" name="Content Placeholder 2">
            <a:extLst>
              <a:ext uri="{FF2B5EF4-FFF2-40B4-BE49-F238E27FC236}">
                <a16:creationId xmlns:a16="http://schemas.microsoft.com/office/drawing/2014/main" id="{C17E39B0-E401-3349-8C8C-8C3CE7F27279}"/>
              </a:ext>
            </a:extLst>
          </p:cNvPr>
          <p:cNvSpPr>
            <a:spLocks noGrp="1"/>
          </p:cNvSpPr>
          <p:nvPr>
            <p:ph idx="36" hasCustomPrompt="1"/>
          </p:nvPr>
        </p:nvSpPr>
        <p:spPr>
          <a:xfrm>
            <a:off x="4792121" y="5161436"/>
            <a:ext cx="1249380" cy="512064"/>
          </a:xfrm>
          <a:prstGeom prst="rect">
            <a:avLst/>
          </a:prstGeom>
        </p:spPr>
        <p:txBody>
          <a:bodyPr anchor="ctr"/>
          <a:lstStyle>
            <a:lvl1pPr marL="0" indent="0" algn="ctr">
              <a:buFontTx/>
              <a:buNone/>
              <a:defRPr sz="2133"/>
            </a:lvl1pPr>
          </a:lstStyle>
          <a:p>
            <a:pPr lvl="0"/>
            <a:r>
              <a:rPr lang="en-US" dirty="0"/>
              <a:t>Answer</a:t>
            </a:r>
          </a:p>
        </p:txBody>
      </p:sp>
      <p:sp>
        <p:nvSpPr>
          <p:cNvPr id="71" name="Content Placeholder 2">
            <a:extLst>
              <a:ext uri="{FF2B5EF4-FFF2-40B4-BE49-F238E27FC236}">
                <a16:creationId xmlns:a16="http://schemas.microsoft.com/office/drawing/2014/main" id="{43D6F598-96ED-5347-8E6E-BC45EAA12018}"/>
              </a:ext>
            </a:extLst>
          </p:cNvPr>
          <p:cNvSpPr>
            <a:spLocks noGrp="1"/>
          </p:cNvSpPr>
          <p:nvPr>
            <p:ph idx="37" hasCustomPrompt="1"/>
          </p:nvPr>
        </p:nvSpPr>
        <p:spPr>
          <a:xfrm>
            <a:off x="4792121" y="572414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72" name="Content Placeholder 2">
            <a:extLst>
              <a:ext uri="{FF2B5EF4-FFF2-40B4-BE49-F238E27FC236}">
                <a16:creationId xmlns:a16="http://schemas.microsoft.com/office/drawing/2014/main" id="{412AF445-C20D-A648-8CE8-93DBDCDAFCFC}"/>
              </a:ext>
            </a:extLst>
          </p:cNvPr>
          <p:cNvSpPr>
            <a:spLocks noGrp="1"/>
          </p:cNvSpPr>
          <p:nvPr>
            <p:ph idx="38" hasCustomPrompt="1"/>
          </p:nvPr>
        </p:nvSpPr>
        <p:spPr>
          <a:xfrm>
            <a:off x="6129250" y="221894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73" name="Content Placeholder 2">
            <a:extLst>
              <a:ext uri="{FF2B5EF4-FFF2-40B4-BE49-F238E27FC236}">
                <a16:creationId xmlns:a16="http://schemas.microsoft.com/office/drawing/2014/main" id="{270E8D95-94BD-E346-B37C-42A6632CC798}"/>
              </a:ext>
            </a:extLst>
          </p:cNvPr>
          <p:cNvSpPr>
            <a:spLocks noGrp="1"/>
          </p:cNvSpPr>
          <p:nvPr>
            <p:ph idx="39" hasCustomPrompt="1"/>
          </p:nvPr>
        </p:nvSpPr>
        <p:spPr>
          <a:xfrm>
            <a:off x="6129249" y="1649047"/>
            <a:ext cx="1242229"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74" name="Content Placeholder 2">
            <a:extLst>
              <a:ext uri="{FF2B5EF4-FFF2-40B4-BE49-F238E27FC236}">
                <a16:creationId xmlns:a16="http://schemas.microsoft.com/office/drawing/2014/main" id="{6C882F30-6417-D745-9126-740F855984B0}"/>
              </a:ext>
            </a:extLst>
          </p:cNvPr>
          <p:cNvSpPr>
            <a:spLocks noGrp="1"/>
          </p:cNvSpPr>
          <p:nvPr>
            <p:ph idx="40" hasCustomPrompt="1"/>
          </p:nvPr>
        </p:nvSpPr>
        <p:spPr>
          <a:xfrm>
            <a:off x="6129250" y="2805097"/>
            <a:ext cx="1249380" cy="512064"/>
          </a:xfrm>
          <a:prstGeom prst="rect">
            <a:avLst/>
          </a:prstGeom>
        </p:spPr>
        <p:txBody>
          <a:bodyPr anchor="ctr"/>
          <a:lstStyle>
            <a:lvl1pPr marL="0" indent="0" algn="ctr">
              <a:buFontTx/>
              <a:buNone/>
              <a:defRPr sz="2133"/>
            </a:lvl1pPr>
          </a:lstStyle>
          <a:p>
            <a:pPr lvl="0"/>
            <a:r>
              <a:rPr lang="en-US" dirty="0"/>
              <a:t>Answer</a:t>
            </a:r>
          </a:p>
        </p:txBody>
      </p:sp>
      <p:sp>
        <p:nvSpPr>
          <p:cNvPr id="75" name="Content Placeholder 2">
            <a:extLst>
              <a:ext uri="{FF2B5EF4-FFF2-40B4-BE49-F238E27FC236}">
                <a16:creationId xmlns:a16="http://schemas.microsoft.com/office/drawing/2014/main" id="{DDB9F031-2471-FB4A-A1B1-2FAF998F4058}"/>
              </a:ext>
            </a:extLst>
          </p:cNvPr>
          <p:cNvSpPr>
            <a:spLocks noGrp="1"/>
          </p:cNvSpPr>
          <p:nvPr>
            <p:ph idx="41" hasCustomPrompt="1"/>
          </p:nvPr>
        </p:nvSpPr>
        <p:spPr>
          <a:xfrm>
            <a:off x="6129250" y="3391251"/>
            <a:ext cx="1249380" cy="512064"/>
          </a:xfrm>
          <a:prstGeom prst="rect">
            <a:avLst/>
          </a:prstGeom>
        </p:spPr>
        <p:txBody>
          <a:bodyPr anchor="ctr"/>
          <a:lstStyle>
            <a:lvl1pPr marL="0" indent="0" algn="ctr">
              <a:buFontTx/>
              <a:buNone/>
              <a:defRPr sz="2133"/>
            </a:lvl1pPr>
          </a:lstStyle>
          <a:p>
            <a:pPr lvl="0"/>
            <a:r>
              <a:rPr lang="en-US" dirty="0"/>
              <a:t>Answer</a:t>
            </a:r>
          </a:p>
        </p:txBody>
      </p:sp>
      <p:sp>
        <p:nvSpPr>
          <p:cNvPr id="76" name="Content Placeholder 2">
            <a:extLst>
              <a:ext uri="{FF2B5EF4-FFF2-40B4-BE49-F238E27FC236}">
                <a16:creationId xmlns:a16="http://schemas.microsoft.com/office/drawing/2014/main" id="{7B1BC2BC-18AF-5F45-A87D-A2815016040C}"/>
              </a:ext>
            </a:extLst>
          </p:cNvPr>
          <p:cNvSpPr>
            <a:spLocks noGrp="1"/>
          </p:cNvSpPr>
          <p:nvPr>
            <p:ph idx="42" hasCustomPrompt="1"/>
          </p:nvPr>
        </p:nvSpPr>
        <p:spPr>
          <a:xfrm>
            <a:off x="6129250" y="397740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77" name="Content Placeholder 2">
            <a:extLst>
              <a:ext uri="{FF2B5EF4-FFF2-40B4-BE49-F238E27FC236}">
                <a16:creationId xmlns:a16="http://schemas.microsoft.com/office/drawing/2014/main" id="{C6DFA826-2403-7349-B2BD-289B7DBFB1B2}"/>
              </a:ext>
            </a:extLst>
          </p:cNvPr>
          <p:cNvSpPr>
            <a:spLocks noGrp="1"/>
          </p:cNvSpPr>
          <p:nvPr>
            <p:ph idx="43" hasCustomPrompt="1"/>
          </p:nvPr>
        </p:nvSpPr>
        <p:spPr>
          <a:xfrm>
            <a:off x="6129250" y="4563559"/>
            <a:ext cx="1249380" cy="512064"/>
          </a:xfrm>
          <a:prstGeom prst="rect">
            <a:avLst/>
          </a:prstGeom>
        </p:spPr>
        <p:txBody>
          <a:bodyPr anchor="ctr"/>
          <a:lstStyle>
            <a:lvl1pPr marL="0" indent="0" algn="ctr">
              <a:buFontTx/>
              <a:buNone/>
              <a:defRPr sz="2133"/>
            </a:lvl1pPr>
          </a:lstStyle>
          <a:p>
            <a:pPr lvl="0"/>
            <a:r>
              <a:rPr lang="en-US" dirty="0"/>
              <a:t>Answer</a:t>
            </a:r>
          </a:p>
        </p:txBody>
      </p:sp>
      <p:sp>
        <p:nvSpPr>
          <p:cNvPr id="78" name="Content Placeholder 2">
            <a:extLst>
              <a:ext uri="{FF2B5EF4-FFF2-40B4-BE49-F238E27FC236}">
                <a16:creationId xmlns:a16="http://schemas.microsoft.com/office/drawing/2014/main" id="{98CFD11C-3CF2-7A40-B9D6-CF13CCF6E9A2}"/>
              </a:ext>
            </a:extLst>
          </p:cNvPr>
          <p:cNvSpPr>
            <a:spLocks noGrp="1"/>
          </p:cNvSpPr>
          <p:nvPr>
            <p:ph idx="44" hasCustomPrompt="1"/>
          </p:nvPr>
        </p:nvSpPr>
        <p:spPr>
          <a:xfrm>
            <a:off x="6129250" y="5161436"/>
            <a:ext cx="1249380" cy="512064"/>
          </a:xfrm>
          <a:prstGeom prst="rect">
            <a:avLst/>
          </a:prstGeom>
        </p:spPr>
        <p:txBody>
          <a:bodyPr anchor="ctr"/>
          <a:lstStyle>
            <a:lvl1pPr marL="0" indent="0" algn="ctr">
              <a:buFontTx/>
              <a:buNone/>
              <a:defRPr sz="2133"/>
            </a:lvl1pPr>
          </a:lstStyle>
          <a:p>
            <a:pPr lvl="0"/>
            <a:r>
              <a:rPr lang="en-US" dirty="0"/>
              <a:t>Answer</a:t>
            </a:r>
          </a:p>
        </p:txBody>
      </p:sp>
      <p:sp>
        <p:nvSpPr>
          <p:cNvPr id="79" name="Content Placeholder 2">
            <a:extLst>
              <a:ext uri="{FF2B5EF4-FFF2-40B4-BE49-F238E27FC236}">
                <a16:creationId xmlns:a16="http://schemas.microsoft.com/office/drawing/2014/main" id="{D75B7DCB-44BF-C346-9E6E-32706441146B}"/>
              </a:ext>
            </a:extLst>
          </p:cNvPr>
          <p:cNvSpPr>
            <a:spLocks noGrp="1"/>
          </p:cNvSpPr>
          <p:nvPr>
            <p:ph idx="45" hasCustomPrompt="1"/>
          </p:nvPr>
        </p:nvSpPr>
        <p:spPr>
          <a:xfrm>
            <a:off x="6129250" y="572414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80" name="Content Placeholder 2">
            <a:extLst>
              <a:ext uri="{FF2B5EF4-FFF2-40B4-BE49-F238E27FC236}">
                <a16:creationId xmlns:a16="http://schemas.microsoft.com/office/drawing/2014/main" id="{1190F7D1-F7B7-F441-A1C8-DFF18DF3B198}"/>
              </a:ext>
            </a:extLst>
          </p:cNvPr>
          <p:cNvSpPr>
            <a:spLocks noGrp="1"/>
          </p:cNvSpPr>
          <p:nvPr>
            <p:ph idx="46" hasCustomPrompt="1"/>
          </p:nvPr>
        </p:nvSpPr>
        <p:spPr>
          <a:xfrm>
            <a:off x="7438594" y="221894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81" name="Content Placeholder 2">
            <a:extLst>
              <a:ext uri="{FF2B5EF4-FFF2-40B4-BE49-F238E27FC236}">
                <a16:creationId xmlns:a16="http://schemas.microsoft.com/office/drawing/2014/main" id="{41D35612-080A-7141-91DA-05CC04F40878}"/>
              </a:ext>
            </a:extLst>
          </p:cNvPr>
          <p:cNvSpPr>
            <a:spLocks noGrp="1"/>
          </p:cNvSpPr>
          <p:nvPr>
            <p:ph idx="47" hasCustomPrompt="1"/>
          </p:nvPr>
        </p:nvSpPr>
        <p:spPr>
          <a:xfrm>
            <a:off x="7430129" y="1649047"/>
            <a:ext cx="1257846"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82" name="Content Placeholder 2">
            <a:extLst>
              <a:ext uri="{FF2B5EF4-FFF2-40B4-BE49-F238E27FC236}">
                <a16:creationId xmlns:a16="http://schemas.microsoft.com/office/drawing/2014/main" id="{DE15FC8D-CBD6-DB4B-A024-A43A7116A8E5}"/>
              </a:ext>
            </a:extLst>
          </p:cNvPr>
          <p:cNvSpPr>
            <a:spLocks noGrp="1"/>
          </p:cNvSpPr>
          <p:nvPr>
            <p:ph idx="48" hasCustomPrompt="1"/>
          </p:nvPr>
        </p:nvSpPr>
        <p:spPr>
          <a:xfrm>
            <a:off x="7438594" y="2805097"/>
            <a:ext cx="1249380" cy="512064"/>
          </a:xfrm>
          <a:prstGeom prst="rect">
            <a:avLst/>
          </a:prstGeom>
        </p:spPr>
        <p:txBody>
          <a:bodyPr anchor="ctr"/>
          <a:lstStyle>
            <a:lvl1pPr marL="0" indent="0" algn="ctr">
              <a:buFontTx/>
              <a:buNone/>
              <a:defRPr sz="2133"/>
            </a:lvl1pPr>
          </a:lstStyle>
          <a:p>
            <a:pPr lvl="0"/>
            <a:r>
              <a:rPr lang="en-US" dirty="0"/>
              <a:t>Answer</a:t>
            </a:r>
          </a:p>
        </p:txBody>
      </p:sp>
      <p:sp>
        <p:nvSpPr>
          <p:cNvPr id="83" name="Content Placeholder 2">
            <a:extLst>
              <a:ext uri="{FF2B5EF4-FFF2-40B4-BE49-F238E27FC236}">
                <a16:creationId xmlns:a16="http://schemas.microsoft.com/office/drawing/2014/main" id="{55310DC7-38C0-5D45-A9E1-EA6F39911251}"/>
              </a:ext>
            </a:extLst>
          </p:cNvPr>
          <p:cNvSpPr>
            <a:spLocks noGrp="1"/>
          </p:cNvSpPr>
          <p:nvPr>
            <p:ph idx="49" hasCustomPrompt="1"/>
          </p:nvPr>
        </p:nvSpPr>
        <p:spPr>
          <a:xfrm>
            <a:off x="7438594" y="3391251"/>
            <a:ext cx="1249380" cy="512064"/>
          </a:xfrm>
          <a:prstGeom prst="rect">
            <a:avLst/>
          </a:prstGeom>
        </p:spPr>
        <p:txBody>
          <a:bodyPr anchor="ctr"/>
          <a:lstStyle>
            <a:lvl1pPr marL="0" indent="0" algn="ctr">
              <a:buFontTx/>
              <a:buNone/>
              <a:defRPr sz="2133"/>
            </a:lvl1pPr>
          </a:lstStyle>
          <a:p>
            <a:pPr lvl="0"/>
            <a:r>
              <a:rPr lang="en-US" dirty="0"/>
              <a:t>Answer</a:t>
            </a:r>
          </a:p>
        </p:txBody>
      </p:sp>
      <p:sp>
        <p:nvSpPr>
          <p:cNvPr id="84" name="Content Placeholder 2">
            <a:extLst>
              <a:ext uri="{FF2B5EF4-FFF2-40B4-BE49-F238E27FC236}">
                <a16:creationId xmlns:a16="http://schemas.microsoft.com/office/drawing/2014/main" id="{563B9931-9A75-C944-BAE9-5304E347A94F}"/>
              </a:ext>
            </a:extLst>
          </p:cNvPr>
          <p:cNvSpPr>
            <a:spLocks noGrp="1"/>
          </p:cNvSpPr>
          <p:nvPr>
            <p:ph idx="50" hasCustomPrompt="1"/>
          </p:nvPr>
        </p:nvSpPr>
        <p:spPr>
          <a:xfrm>
            <a:off x="7438594" y="397740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85" name="Content Placeholder 2">
            <a:extLst>
              <a:ext uri="{FF2B5EF4-FFF2-40B4-BE49-F238E27FC236}">
                <a16:creationId xmlns:a16="http://schemas.microsoft.com/office/drawing/2014/main" id="{816C2B97-8BB8-DC43-B556-20B76CFFD469}"/>
              </a:ext>
            </a:extLst>
          </p:cNvPr>
          <p:cNvSpPr>
            <a:spLocks noGrp="1"/>
          </p:cNvSpPr>
          <p:nvPr>
            <p:ph idx="51" hasCustomPrompt="1"/>
          </p:nvPr>
        </p:nvSpPr>
        <p:spPr>
          <a:xfrm>
            <a:off x="7438594" y="4563559"/>
            <a:ext cx="1249380" cy="512064"/>
          </a:xfrm>
          <a:prstGeom prst="rect">
            <a:avLst/>
          </a:prstGeom>
        </p:spPr>
        <p:txBody>
          <a:bodyPr anchor="ctr"/>
          <a:lstStyle>
            <a:lvl1pPr marL="0" indent="0" algn="ctr">
              <a:buFontTx/>
              <a:buNone/>
              <a:defRPr sz="2133"/>
            </a:lvl1pPr>
          </a:lstStyle>
          <a:p>
            <a:pPr lvl="0"/>
            <a:r>
              <a:rPr lang="en-US" dirty="0"/>
              <a:t>Answer</a:t>
            </a:r>
          </a:p>
        </p:txBody>
      </p:sp>
      <p:sp>
        <p:nvSpPr>
          <p:cNvPr id="86" name="Content Placeholder 2">
            <a:extLst>
              <a:ext uri="{FF2B5EF4-FFF2-40B4-BE49-F238E27FC236}">
                <a16:creationId xmlns:a16="http://schemas.microsoft.com/office/drawing/2014/main" id="{EDD828FB-9CDE-EB4B-B353-BA4673F19BC6}"/>
              </a:ext>
            </a:extLst>
          </p:cNvPr>
          <p:cNvSpPr>
            <a:spLocks noGrp="1"/>
          </p:cNvSpPr>
          <p:nvPr>
            <p:ph idx="52" hasCustomPrompt="1"/>
          </p:nvPr>
        </p:nvSpPr>
        <p:spPr>
          <a:xfrm>
            <a:off x="7438594" y="5161436"/>
            <a:ext cx="1249380" cy="512064"/>
          </a:xfrm>
          <a:prstGeom prst="rect">
            <a:avLst/>
          </a:prstGeom>
        </p:spPr>
        <p:txBody>
          <a:bodyPr anchor="ctr"/>
          <a:lstStyle>
            <a:lvl1pPr marL="0" indent="0" algn="ctr">
              <a:buFontTx/>
              <a:buNone/>
              <a:defRPr sz="2133"/>
            </a:lvl1pPr>
          </a:lstStyle>
          <a:p>
            <a:pPr lvl="0"/>
            <a:r>
              <a:rPr lang="en-US" dirty="0"/>
              <a:t>Answer</a:t>
            </a:r>
          </a:p>
        </p:txBody>
      </p:sp>
      <p:sp>
        <p:nvSpPr>
          <p:cNvPr id="87" name="Content Placeholder 2">
            <a:extLst>
              <a:ext uri="{FF2B5EF4-FFF2-40B4-BE49-F238E27FC236}">
                <a16:creationId xmlns:a16="http://schemas.microsoft.com/office/drawing/2014/main" id="{81518D96-4ABC-B74E-9F8C-E30FCB9AC8B3}"/>
              </a:ext>
            </a:extLst>
          </p:cNvPr>
          <p:cNvSpPr>
            <a:spLocks noGrp="1"/>
          </p:cNvSpPr>
          <p:nvPr>
            <p:ph idx="53" hasCustomPrompt="1"/>
          </p:nvPr>
        </p:nvSpPr>
        <p:spPr>
          <a:xfrm>
            <a:off x="7438594" y="572414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35" name="Content Placeholder 2">
            <a:extLst>
              <a:ext uri="{FF2B5EF4-FFF2-40B4-BE49-F238E27FC236}">
                <a16:creationId xmlns:a16="http://schemas.microsoft.com/office/drawing/2014/main" id="{E9292978-286A-DC49-98D3-115673DF51EF}"/>
              </a:ext>
            </a:extLst>
          </p:cNvPr>
          <p:cNvSpPr>
            <a:spLocks noGrp="1"/>
          </p:cNvSpPr>
          <p:nvPr>
            <p:ph idx="54" hasCustomPrompt="1"/>
          </p:nvPr>
        </p:nvSpPr>
        <p:spPr>
          <a:xfrm>
            <a:off x="8746626" y="1649047"/>
            <a:ext cx="1270286"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36" name="Content Placeholder 2">
            <a:extLst>
              <a:ext uri="{FF2B5EF4-FFF2-40B4-BE49-F238E27FC236}">
                <a16:creationId xmlns:a16="http://schemas.microsoft.com/office/drawing/2014/main" id="{873BC89D-6BEE-0544-8DE6-C4408C43458C}"/>
              </a:ext>
            </a:extLst>
          </p:cNvPr>
          <p:cNvSpPr>
            <a:spLocks noGrp="1"/>
          </p:cNvSpPr>
          <p:nvPr>
            <p:ph idx="55" hasCustomPrompt="1"/>
          </p:nvPr>
        </p:nvSpPr>
        <p:spPr>
          <a:xfrm>
            <a:off x="8755091" y="221894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37" name="Content Placeholder 2">
            <a:extLst>
              <a:ext uri="{FF2B5EF4-FFF2-40B4-BE49-F238E27FC236}">
                <a16:creationId xmlns:a16="http://schemas.microsoft.com/office/drawing/2014/main" id="{420F279A-54DE-4043-AE6C-A7DE4316D805}"/>
              </a:ext>
            </a:extLst>
          </p:cNvPr>
          <p:cNvSpPr>
            <a:spLocks noGrp="1"/>
          </p:cNvSpPr>
          <p:nvPr>
            <p:ph idx="56" hasCustomPrompt="1"/>
          </p:nvPr>
        </p:nvSpPr>
        <p:spPr>
          <a:xfrm>
            <a:off x="8755091" y="2805097"/>
            <a:ext cx="1249380" cy="512064"/>
          </a:xfrm>
          <a:prstGeom prst="rect">
            <a:avLst/>
          </a:prstGeom>
        </p:spPr>
        <p:txBody>
          <a:bodyPr anchor="ctr"/>
          <a:lstStyle>
            <a:lvl1pPr marL="0" indent="0" algn="ctr">
              <a:buFontTx/>
              <a:buNone/>
              <a:defRPr sz="2133"/>
            </a:lvl1pPr>
          </a:lstStyle>
          <a:p>
            <a:pPr lvl="0"/>
            <a:r>
              <a:rPr lang="en-US" dirty="0"/>
              <a:t>Answer</a:t>
            </a:r>
          </a:p>
        </p:txBody>
      </p:sp>
      <p:sp>
        <p:nvSpPr>
          <p:cNvPr id="38" name="Content Placeholder 2">
            <a:extLst>
              <a:ext uri="{FF2B5EF4-FFF2-40B4-BE49-F238E27FC236}">
                <a16:creationId xmlns:a16="http://schemas.microsoft.com/office/drawing/2014/main" id="{441829CE-0A35-164B-AD81-DA04DA039EFB}"/>
              </a:ext>
            </a:extLst>
          </p:cNvPr>
          <p:cNvSpPr>
            <a:spLocks noGrp="1"/>
          </p:cNvSpPr>
          <p:nvPr>
            <p:ph idx="57" hasCustomPrompt="1"/>
          </p:nvPr>
        </p:nvSpPr>
        <p:spPr>
          <a:xfrm>
            <a:off x="8755091" y="3391251"/>
            <a:ext cx="1249380" cy="512064"/>
          </a:xfrm>
          <a:prstGeom prst="rect">
            <a:avLst/>
          </a:prstGeom>
        </p:spPr>
        <p:txBody>
          <a:bodyPr anchor="ctr"/>
          <a:lstStyle>
            <a:lvl1pPr marL="0" indent="0" algn="ctr">
              <a:buFontTx/>
              <a:buNone/>
              <a:defRPr sz="2133"/>
            </a:lvl1pPr>
          </a:lstStyle>
          <a:p>
            <a:pPr lvl="0"/>
            <a:r>
              <a:rPr lang="en-US" dirty="0"/>
              <a:t>Answer</a:t>
            </a:r>
          </a:p>
        </p:txBody>
      </p:sp>
      <p:sp>
        <p:nvSpPr>
          <p:cNvPr id="39" name="Content Placeholder 2">
            <a:extLst>
              <a:ext uri="{FF2B5EF4-FFF2-40B4-BE49-F238E27FC236}">
                <a16:creationId xmlns:a16="http://schemas.microsoft.com/office/drawing/2014/main" id="{87C4B7BF-C375-9045-A5E1-73E7E37E1082}"/>
              </a:ext>
            </a:extLst>
          </p:cNvPr>
          <p:cNvSpPr>
            <a:spLocks noGrp="1"/>
          </p:cNvSpPr>
          <p:nvPr>
            <p:ph idx="58" hasCustomPrompt="1"/>
          </p:nvPr>
        </p:nvSpPr>
        <p:spPr>
          <a:xfrm>
            <a:off x="8755091" y="397740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40" name="Content Placeholder 2">
            <a:extLst>
              <a:ext uri="{FF2B5EF4-FFF2-40B4-BE49-F238E27FC236}">
                <a16:creationId xmlns:a16="http://schemas.microsoft.com/office/drawing/2014/main" id="{F1624B02-8F71-9E45-93E8-1D8D32FB31D8}"/>
              </a:ext>
            </a:extLst>
          </p:cNvPr>
          <p:cNvSpPr>
            <a:spLocks noGrp="1"/>
          </p:cNvSpPr>
          <p:nvPr>
            <p:ph idx="59" hasCustomPrompt="1"/>
          </p:nvPr>
        </p:nvSpPr>
        <p:spPr>
          <a:xfrm>
            <a:off x="8755091" y="4563559"/>
            <a:ext cx="1249380" cy="512064"/>
          </a:xfrm>
          <a:prstGeom prst="rect">
            <a:avLst/>
          </a:prstGeom>
        </p:spPr>
        <p:txBody>
          <a:bodyPr anchor="ctr"/>
          <a:lstStyle>
            <a:lvl1pPr marL="0" indent="0" algn="ctr">
              <a:buFontTx/>
              <a:buNone/>
              <a:defRPr sz="2133"/>
            </a:lvl1pPr>
          </a:lstStyle>
          <a:p>
            <a:pPr lvl="0"/>
            <a:r>
              <a:rPr lang="en-US" dirty="0"/>
              <a:t>Answer</a:t>
            </a:r>
          </a:p>
        </p:txBody>
      </p:sp>
      <p:sp>
        <p:nvSpPr>
          <p:cNvPr id="41" name="Content Placeholder 2">
            <a:extLst>
              <a:ext uri="{FF2B5EF4-FFF2-40B4-BE49-F238E27FC236}">
                <a16:creationId xmlns:a16="http://schemas.microsoft.com/office/drawing/2014/main" id="{9455DCF5-0967-1145-93AD-7EE26605A0FE}"/>
              </a:ext>
            </a:extLst>
          </p:cNvPr>
          <p:cNvSpPr>
            <a:spLocks noGrp="1"/>
          </p:cNvSpPr>
          <p:nvPr>
            <p:ph idx="60" hasCustomPrompt="1"/>
          </p:nvPr>
        </p:nvSpPr>
        <p:spPr>
          <a:xfrm>
            <a:off x="8755091" y="5161436"/>
            <a:ext cx="1249380" cy="512064"/>
          </a:xfrm>
          <a:prstGeom prst="rect">
            <a:avLst/>
          </a:prstGeom>
        </p:spPr>
        <p:txBody>
          <a:bodyPr anchor="ctr"/>
          <a:lstStyle>
            <a:lvl1pPr marL="0" indent="0" algn="ctr">
              <a:buFontTx/>
              <a:buNone/>
              <a:defRPr sz="2133"/>
            </a:lvl1pPr>
          </a:lstStyle>
          <a:p>
            <a:pPr lvl="0"/>
            <a:r>
              <a:rPr lang="en-US" dirty="0"/>
              <a:t>Answer</a:t>
            </a:r>
          </a:p>
        </p:txBody>
      </p:sp>
      <p:sp>
        <p:nvSpPr>
          <p:cNvPr id="42" name="Content Placeholder 2">
            <a:extLst>
              <a:ext uri="{FF2B5EF4-FFF2-40B4-BE49-F238E27FC236}">
                <a16:creationId xmlns:a16="http://schemas.microsoft.com/office/drawing/2014/main" id="{3D3E2E35-8997-C740-81AC-BD1DA9D5AF24}"/>
              </a:ext>
            </a:extLst>
          </p:cNvPr>
          <p:cNvSpPr>
            <a:spLocks noGrp="1"/>
          </p:cNvSpPr>
          <p:nvPr>
            <p:ph idx="61" hasCustomPrompt="1"/>
          </p:nvPr>
        </p:nvSpPr>
        <p:spPr>
          <a:xfrm>
            <a:off x="8755091" y="572414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45" name="Content Placeholder 2">
            <a:extLst>
              <a:ext uri="{FF2B5EF4-FFF2-40B4-BE49-F238E27FC236}">
                <a16:creationId xmlns:a16="http://schemas.microsoft.com/office/drawing/2014/main" id="{B4F804AF-1F2C-C942-8A8E-2116366651AA}"/>
              </a:ext>
            </a:extLst>
          </p:cNvPr>
          <p:cNvSpPr>
            <a:spLocks noGrp="1"/>
          </p:cNvSpPr>
          <p:nvPr>
            <p:ph idx="62" hasCustomPrompt="1"/>
          </p:nvPr>
        </p:nvSpPr>
        <p:spPr>
          <a:xfrm>
            <a:off x="10058959" y="1649047"/>
            <a:ext cx="1270286"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59" name="Content Placeholder 2">
            <a:extLst>
              <a:ext uri="{FF2B5EF4-FFF2-40B4-BE49-F238E27FC236}">
                <a16:creationId xmlns:a16="http://schemas.microsoft.com/office/drawing/2014/main" id="{E896ED34-DFC8-9647-AA0B-DF71ACDB596A}"/>
              </a:ext>
            </a:extLst>
          </p:cNvPr>
          <p:cNvSpPr>
            <a:spLocks noGrp="1"/>
          </p:cNvSpPr>
          <p:nvPr>
            <p:ph idx="63" hasCustomPrompt="1"/>
          </p:nvPr>
        </p:nvSpPr>
        <p:spPr>
          <a:xfrm>
            <a:off x="10067424" y="221894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60" name="Content Placeholder 2">
            <a:extLst>
              <a:ext uri="{FF2B5EF4-FFF2-40B4-BE49-F238E27FC236}">
                <a16:creationId xmlns:a16="http://schemas.microsoft.com/office/drawing/2014/main" id="{200C92CC-EEA3-F54A-8DC0-8EC1A4E646CA}"/>
              </a:ext>
            </a:extLst>
          </p:cNvPr>
          <p:cNvSpPr>
            <a:spLocks noGrp="1"/>
          </p:cNvSpPr>
          <p:nvPr>
            <p:ph idx="64" hasCustomPrompt="1"/>
          </p:nvPr>
        </p:nvSpPr>
        <p:spPr>
          <a:xfrm>
            <a:off x="10067424" y="2805097"/>
            <a:ext cx="1249380" cy="512064"/>
          </a:xfrm>
          <a:prstGeom prst="rect">
            <a:avLst/>
          </a:prstGeom>
        </p:spPr>
        <p:txBody>
          <a:bodyPr anchor="ctr"/>
          <a:lstStyle>
            <a:lvl1pPr marL="0" indent="0" algn="ctr">
              <a:buFontTx/>
              <a:buNone/>
              <a:defRPr sz="2133"/>
            </a:lvl1pPr>
          </a:lstStyle>
          <a:p>
            <a:pPr lvl="0"/>
            <a:r>
              <a:rPr lang="en-US" dirty="0"/>
              <a:t>Answer</a:t>
            </a:r>
          </a:p>
        </p:txBody>
      </p:sp>
      <p:sp>
        <p:nvSpPr>
          <p:cNvPr id="61" name="Content Placeholder 2">
            <a:extLst>
              <a:ext uri="{FF2B5EF4-FFF2-40B4-BE49-F238E27FC236}">
                <a16:creationId xmlns:a16="http://schemas.microsoft.com/office/drawing/2014/main" id="{FD713FD7-FD1B-2749-8958-A7B88689F0D3}"/>
              </a:ext>
            </a:extLst>
          </p:cNvPr>
          <p:cNvSpPr>
            <a:spLocks noGrp="1"/>
          </p:cNvSpPr>
          <p:nvPr>
            <p:ph idx="65" hasCustomPrompt="1"/>
          </p:nvPr>
        </p:nvSpPr>
        <p:spPr>
          <a:xfrm>
            <a:off x="10067424" y="3391251"/>
            <a:ext cx="1249380" cy="512064"/>
          </a:xfrm>
          <a:prstGeom prst="rect">
            <a:avLst/>
          </a:prstGeom>
        </p:spPr>
        <p:txBody>
          <a:bodyPr anchor="ctr"/>
          <a:lstStyle>
            <a:lvl1pPr marL="0" indent="0" algn="ctr">
              <a:buFontTx/>
              <a:buNone/>
              <a:defRPr sz="2133"/>
            </a:lvl1pPr>
          </a:lstStyle>
          <a:p>
            <a:pPr lvl="0"/>
            <a:r>
              <a:rPr lang="en-US" dirty="0"/>
              <a:t>Answer</a:t>
            </a:r>
          </a:p>
        </p:txBody>
      </p:sp>
      <p:sp>
        <p:nvSpPr>
          <p:cNvPr id="62" name="Content Placeholder 2">
            <a:extLst>
              <a:ext uri="{FF2B5EF4-FFF2-40B4-BE49-F238E27FC236}">
                <a16:creationId xmlns:a16="http://schemas.microsoft.com/office/drawing/2014/main" id="{871EBB07-DD9D-C748-B485-022059A433B7}"/>
              </a:ext>
            </a:extLst>
          </p:cNvPr>
          <p:cNvSpPr>
            <a:spLocks noGrp="1"/>
          </p:cNvSpPr>
          <p:nvPr>
            <p:ph idx="66" hasCustomPrompt="1"/>
          </p:nvPr>
        </p:nvSpPr>
        <p:spPr>
          <a:xfrm>
            <a:off x="10067424" y="397740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63" name="Content Placeholder 2">
            <a:extLst>
              <a:ext uri="{FF2B5EF4-FFF2-40B4-BE49-F238E27FC236}">
                <a16:creationId xmlns:a16="http://schemas.microsoft.com/office/drawing/2014/main" id="{48F329ED-54E7-4146-BF42-871BD3ECE6B5}"/>
              </a:ext>
            </a:extLst>
          </p:cNvPr>
          <p:cNvSpPr>
            <a:spLocks noGrp="1"/>
          </p:cNvSpPr>
          <p:nvPr>
            <p:ph idx="67" hasCustomPrompt="1"/>
          </p:nvPr>
        </p:nvSpPr>
        <p:spPr>
          <a:xfrm>
            <a:off x="10067424" y="4563559"/>
            <a:ext cx="1249380" cy="512064"/>
          </a:xfrm>
          <a:prstGeom prst="rect">
            <a:avLst/>
          </a:prstGeom>
        </p:spPr>
        <p:txBody>
          <a:bodyPr anchor="ctr"/>
          <a:lstStyle>
            <a:lvl1pPr marL="0" indent="0" algn="ctr">
              <a:buFontTx/>
              <a:buNone/>
              <a:defRPr sz="2133"/>
            </a:lvl1pPr>
          </a:lstStyle>
          <a:p>
            <a:pPr lvl="0"/>
            <a:r>
              <a:rPr lang="en-US" dirty="0"/>
              <a:t>Answer</a:t>
            </a:r>
          </a:p>
        </p:txBody>
      </p:sp>
      <p:sp>
        <p:nvSpPr>
          <p:cNvPr id="64" name="Content Placeholder 2">
            <a:extLst>
              <a:ext uri="{FF2B5EF4-FFF2-40B4-BE49-F238E27FC236}">
                <a16:creationId xmlns:a16="http://schemas.microsoft.com/office/drawing/2014/main" id="{E8130097-FC8F-3A4E-A16C-55A89A82C3B5}"/>
              </a:ext>
            </a:extLst>
          </p:cNvPr>
          <p:cNvSpPr>
            <a:spLocks noGrp="1"/>
          </p:cNvSpPr>
          <p:nvPr>
            <p:ph idx="68" hasCustomPrompt="1"/>
          </p:nvPr>
        </p:nvSpPr>
        <p:spPr>
          <a:xfrm>
            <a:off x="10067424" y="5161436"/>
            <a:ext cx="1249380" cy="512064"/>
          </a:xfrm>
          <a:prstGeom prst="rect">
            <a:avLst/>
          </a:prstGeom>
        </p:spPr>
        <p:txBody>
          <a:bodyPr anchor="ctr"/>
          <a:lstStyle>
            <a:lvl1pPr marL="0" indent="0" algn="ctr">
              <a:buFontTx/>
              <a:buNone/>
              <a:defRPr sz="2133"/>
            </a:lvl1pPr>
          </a:lstStyle>
          <a:p>
            <a:pPr lvl="0"/>
            <a:r>
              <a:rPr lang="en-US" dirty="0"/>
              <a:t>Answer</a:t>
            </a:r>
          </a:p>
        </p:txBody>
      </p:sp>
      <p:sp>
        <p:nvSpPr>
          <p:cNvPr id="65" name="Content Placeholder 2">
            <a:extLst>
              <a:ext uri="{FF2B5EF4-FFF2-40B4-BE49-F238E27FC236}">
                <a16:creationId xmlns:a16="http://schemas.microsoft.com/office/drawing/2014/main" id="{B9219077-2264-9045-BC94-621B4A690458}"/>
              </a:ext>
            </a:extLst>
          </p:cNvPr>
          <p:cNvSpPr>
            <a:spLocks noGrp="1"/>
          </p:cNvSpPr>
          <p:nvPr>
            <p:ph idx="69" hasCustomPrompt="1"/>
          </p:nvPr>
        </p:nvSpPr>
        <p:spPr>
          <a:xfrm>
            <a:off x="10067424" y="5724144"/>
            <a:ext cx="1249380" cy="512064"/>
          </a:xfrm>
          <a:prstGeom prst="rect">
            <a:avLst/>
          </a:prstGeom>
        </p:spPr>
        <p:txBody>
          <a:bodyPr anchor="ctr"/>
          <a:lstStyle>
            <a:lvl1pPr marL="0" indent="0" algn="ctr">
              <a:buFontTx/>
              <a:buNone/>
              <a:defRPr sz="2133"/>
            </a:lvl1pPr>
          </a:lstStyle>
          <a:p>
            <a:pPr lvl="0"/>
            <a:r>
              <a:rPr lang="en-US" dirty="0"/>
              <a:t>Answer</a:t>
            </a:r>
          </a:p>
        </p:txBody>
      </p:sp>
      <p:sp>
        <p:nvSpPr>
          <p:cNvPr id="66" name="Title 26">
            <a:extLst>
              <a:ext uri="{FF2B5EF4-FFF2-40B4-BE49-F238E27FC236}">
                <a16:creationId xmlns:a16="http://schemas.microsoft.com/office/drawing/2014/main" id="{76B048D8-1736-F142-988C-D7E8B5021E0F}"/>
              </a:ext>
            </a:extLst>
          </p:cNvPr>
          <p:cNvSpPr>
            <a:spLocks noGrp="1"/>
          </p:cNvSpPr>
          <p:nvPr>
            <p:ph type="title"/>
          </p:nvPr>
        </p:nvSpPr>
        <p:spPr>
          <a:xfrm>
            <a:off x="914639" y="0"/>
            <a:ext cx="10362724" cy="1649047"/>
          </a:xfrm>
        </p:spPr>
        <p:txBody>
          <a:bodyPr/>
          <a:lstStyle/>
          <a:p>
            <a:endParaRPr lang="en-US" sz="2600" dirty="0"/>
          </a:p>
        </p:txBody>
      </p:sp>
    </p:spTree>
    <p:extLst>
      <p:ext uri="{BB962C8B-B14F-4D97-AF65-F5344CB8AC3E}">
        <p14:creationId xmlns:p14="http://schemas.microsoft.com/office/powerpoint/2010/main" val="4194491421"/>
      </p:ext>
    </p:extLst>
  </p:cSld>
  <p:clrMapOvr>
    <a:masterClrMapping/>
  </p:clrMapOvr>
  <mc:AlternateContent xmlns:mc="http://schemas.openxmlformats.org/markup-compatibility/2006" xmlns:p14="http://schemas.microsoft.com/office/powerpoint/2010/main">
    <mc:Choice Requires="p14">
      <p:transition p14:dur="0" advTm="700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4117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11161485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1"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21"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21"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8386031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dirty="0"/>
              <a:t>Click to edit Master title style</a:t>
            </a:r>
          </a:p>
        </p:txBody>
      </p:sp>
      <p:sp>
        <p:nvSpPr>
          <p:cNvPr id="3" name="Content Placeholder 2"/>
          <p:cNvSpPr>
            <a:spLocks noGrp="1"/>
          </p:cNvSpPr>
          <p:nvPr>
            <p:ph idx="1"/>
          </p:nvPr>
        </p:nvSpPr>
        <p:spPr/>
        <p:txBody>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9377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76306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
            <a:ext cx="2590800" cy="6489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5" y="1"/>
            <a:ext cx="7569200" cy="6489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56533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2_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99104" y="2209800"/>
            <a:ext cx="7827264" cy="469313"/>
          </a:xfrm>
          <a:prstGeom prst="rect">
            <a:avLst/>
          </a:prstGeom>
        </p:spPr>
        <p:txBody>
          <a:bodyPr lIns="91440" anchor="ctr"/>
          <a:lstStyle>
            <a:lvl1pPr marL="0" indent="0" algn="ctr">
              <a:buFontTx/>
              <a:buNone/>
              <a:defRPr sz="2133"/>
            </a:lvl1pPr>
          </a:lstStyle>
          <a:p>
            <a:pPr lvl="0"/>
            <a:r>
              <a:rPr lang="en-US" dirty="0"/>
              <a:t>Answer</a:t>
            </a:r>
          </a:p>
        </p:txBody>
      </p:sp>
      <p:sp>
        <p:nvSpPr>
          <p:cNvPr id="14" name="Content Placeholder 2">
            <a:extLst>
              <a:ext uri="{FF2B5EF4-FFF2-40B4-BE49-F238E27FC236}">
                <a16:creationId xmlns:a16="http://schemas.microsoft.com/office/drawing/2014/main" id="{53519A4A-9219-1146-A62A-3E8031025C50}"/>
              </a:ext>
            </a:extLst>
          </p:cNvPr>
          <p:cNvSpPr>
            <a:spLocks noGrp="1"/>
          </p:cNvSpPr>
          <p:nvPr>
            <p:ph idx="10" hasCustomPrompt="1"/>
          </p:nvPr>
        </p:nvSpPr>
        <p:spPr>
          <a:xfrm>
            <a:off x="3499104" y="2751797"/>
            <a:ext cx="7827264" cy="469313"/>
          </a:xfrm>
          <a:prstGeom prst="rect">
            <a:avLst/>
          </a:prstGeom>
        </p:spPr>
        <p:txBody>
          <a:bodyPr lIns="91440" anchor="ctr"/>
          <a:lstStyle>
            <a:lvl1pPr marL="0" indent="0" algn="ctr">
              <a:buFontTx/>
              <a:buNone/>
              <a:defRPr sz="2133"/>
            </a:lvl1pPr>
          </a:lstStyle>
          <a:p>
            <a:pPr lvl="0"/>
            <a:r>
              <a:rPr lang="en-US" dirty="0"/>
              <a:t>Answer</a:t>
            </a:r>
          </a:p>
        </p:txBody>
      </p:sp>
      <p:sp>
        <p:nvSpPr>
          <p:cNvPr id="15" name="Content Placeholder 2">
            <a:extLst>
              <a:ext uri="{FF2B5EF4-FFF2-40B4-BE49-F238E27FC236}">
                <a16:creationId xmlns:a16="http://schemas.microsoft.com/office/drawing/2014/main" id="{6B7AEE27-F70D-0E4F-909D-9E6945E10DFB}"/>
              </a:ext>
            </a:extLst>
          </p:cNvPr>
          <p:cNvSpPr>
            <a:spLocks noGrp="1"/>
          </p:cNvSpPr>
          <p:nvPr>
            <p:ph idx="11" hasCustomPrompt="1"/>
          </p:nvPr>
        </p:nvSpPr>
        <p:spPr>
          <a:xfrm>
            <a:off x="3499104" y="3223456"/>
            <a:ext cx="7827264" cy="469313"/>
          </a:xfrm>
          <a:prstGeom prst="rect">
            <a:avLst/>
          </a:prstGeom>
        </p:spPr>
        <p:txBody>
          <a:bodyPr lIns="91440" anchor="ctr"/>
          <a:lstStyle>
            <a:lvl1pPr marL="0" indent="0" algn="ctr">
              <a:buFontTx/>
              <a:buNone/>
              <a:defRPr sz="2133"/>
            </a:lvl1pPr>
          </a:lstStyle>
          <a:p>
            <a:pPr lvl="0"/>
            <a:r>
              <a:rPr lang="en-US" dirty="0"/>
              <a:t>Answer</a:t>
            </a:r>
          </a:p>
        </p:txBody>
      </p:sp>
      <p:sp>
        <p:nvSpPr>
          <p:cNvPr id="16" name="Content Placeholder 2">
            <a:extLst>
              <a:ext uri="{FF2B5EF4-FFF2-40B4-BE49-F238E27FC236}">
                <a16:creationId xmlns:a16="http://schemas.microsoft.com/office/drawing/2014/main" id="{164EB7B3-A691-D94C-AFCB-A87D0DDDB328}"/>
              </a:ext>
            </a:extLst>
          </p:cNvPr>
          <p:cNvSpPr>
            <a:spLocks noGrp="1"/>
          </p:cNvSpPr>
          <p:nvPr>
            <p:ph idx="12" hasCustomPrompt="1"/>
          </p:nvPr>
        </p:nvSpPr>
        <p:spPr>
          <a:xfrm>
            <a:off x="3499104" y="3731456"/>
            <a:ext cx="7827264" cy="469313"/>
          </a:xfrm>
          <a:prstGeom prst="rect">
            <a:avLst/>
          </a:prstGeom>
        </p:spPr>
        <p:txBody>
          <a:bodyPr lIns="91440" anchor="ctr"/>
          <a:lstStyle>
            <a:lvl1pPr marL="0" indent="0" algn="ctr">
              <a:buFontTx/>
              <a:buNone/>
              <a:defRPr sz="2133"/>
            </a:lvl1pPr>
          </a:lstStyle>
          <a:p>
            <a:pPr lvl="0"/>
            <a:r>
              <a:rPr lang="en-US" dirty="0"/>
              <a:t>Answer</a:t>
            </a:r>
          </a:p>
        </p:txBody>
      </p:sp>
      <p:sp>
        <p:nvSpPr>
          <p:cNvPr id="17" name="Content Placeholder 2">
            <a:extLst>
              <a:ext uri="{FF2B5EF4-FFF2-40B4-BE49-F238E27FC236}">
                <a16:creationId xmlns:a16="http://schemas.microsoft.com/office/drawing/2014/main" id="{5525B9B0-F5E5-E444-BF6C-1117FF69152E}"/>
              </a:ext>
            </a:extLst>
          </p:cNvPr>
          <p:cNvSpPr>
            <a:spLocks noGrp="1"/>
          </p:cNvSpPr>
          <p:nvPr>
            <p:ph idx="13" hasCustomPrompt="1"/>
          </p:nvPr>
        </p:nvSpPr>
        <p:spPr>
          <a:xfrm>
            <a:off x="3499104" y="4255477"/>
            <a:ext cx="7827264" cy="469313"/>
          </a:xfrm>
          <a:prstGeom prst="rect">
            <a:avLst/>
          </a:prstGeom>
        </p:spPr>
        <p:txBody>
          <a:bodyPr lIns="91440" anchor="ctr"/>
          <a:lstStyle>
            <a:lvl1pPr marL="0" indent="0" algn="ctr">
              <a:buFontTx/>
              <a:buNone/>
              <a:defRPr sz="2133"/>
            </a:lvl1pPr>
          </a:lstStyle>
          <a:p>
            <a:pPr lvl="0"/>
            <a:r>
              <a:rPr lang="en-US" dirty="0"/>
              <a:t>Answer</a:t>
            </a:r>
          </a:p>
        </p:txBody>
      </p:sp>
      <p:sp>
        <p:nvSpPr>
          <p:cNvPr id="18" name="Content Placeholder 2">
            <a:extLst>
              <a:ext uri="{FF2B5EF4-FFF2-40B4-BE49-F238E27FC236}">
                <a16:creationId xmlns:a16="http://schemas.microsoft.com/office/drawing/2014/main" id="{21531B7A-D477-E249-9D1A-DA4E373A207F}"/>
              </a:ext>
            </a:extLst>
          </p:cNvPr>
          <p:cNvSpPr>
            <a:spLocks noGrp="1"/>
          </p:cNvSpPr>
          <p:nvPr>
            <p:ph idx="14" hasCustomPrompt="1"/>
          </p:nvPr>
        </p:nvSpPr>
        <p:spPr>
          <a:xfrm>
            <a:off x="3499104" y="4779498"/>
            <a:ext cx="7827264" cy="469313"/>
          </a:xfrm>
          <a:prstGeom prst="rect">
            <a:avLst/>
          </a:prstGeom>
        </p:spPr>
        <p:txBody>
          <a:bodyPr lIns="91440" anchor="ctr"/>
          <a:lstStyle>
            <a:lvl1pPr marL="0" indent="0" algn="ctr">
              <a:buFontTx/>
              <a:buNone/>
              <a:defRPr sz="2133"/>
            </a:lvl1pPr>
          </a:lstStyle>
          <a:p>
            <a:pPr lvl="0"/>
            <a:r>
              <a:rPr lang="en-US" dirty="0"/>
              <a:t>Answer</a:t>
            </a:r>
          </a:p>
        </p:txBody>
      </p:sp>
      <p:sp>
        <p:nvSpPr>
          <p:cNvPr id="19" name="Content Placeholder 2">
            <a:extLst>
              <a:ext uri="{FF2B5EF4-FFF2-40B4-BE49-F238E27FC236}">
                <a16:creationId xmlns:a16="http://schemas.microsoft.com/office/drawing/2014/main" id="{9A62099F-1357-724A-B5DA-BB02CBF114A2}"/>
              </a:ext>
            </a:extLst>
          </p:cNvPr>
          <p:cNvSpPr>
            <a:spLocks noGrp="1"/>
          </p:cNvSpPr>
          <p:nvPr>
            <p:ph idx="15" hasCustomPrompt="1"/>
          </p:nvPr>
        </p:nvSpPr>
        <p:spPr>
          <a:xfrm>
            <a:off x="3499104" y="5303519"/>
            <a:ext cx="7827264" cy="469313"/>
          </a:xfrm>
          <a:prstGeom prst="rect">
            <a:avLst/>
          </a:prstGeom>
        </p:spPr>
        <p:txBody>
          <a:bodyPr lIns="91440" anchor="ctr"/>
          <a:lstStyle>
            <a:lvl1pPr marL="0" indent="0" algn="ctr">
              <a:buFontTx/>
              <a:buNone/>
              <a:defRPr sz="2133"/>
            </a:lvl1pPr>
          </a:lstStyle>
          <a:p>
            <a:pPr lvl="0"/>
            <a:r>
              <a:rPr lang="en-US" dirty="0"/>
              <a:t>Answer</a:t>
            </a:r>
          </a:p>
        </p:txBody>
      </p:sp>
      <p:sp>
        <p:nvSpPr>
          <p:cNvPr id="10" name="Title 26">
            <a:extLst>
              <a:ext uri="{FF2B5EF4-FFF2-40B4-BE49-F238E27FC236}">
                <a16:creationId xmlns:a16="http://schemas.microsoft.com/office/drawing/2014/main" id="{DA2415CA-C74D-0E46-946D-E9EA097E343B}"/>
              </a:ext>
            </a:extLst>
          </p:cNvPr>
          <p:cNvSpPr>
            <a:spLocks noGrp="1"/>
          </p:cNvSpPr>
          <p:nvPr>
            <p:ph type="title"/>
          </p:nvPr>
        </p:nvSpPr>
        <p:spPr>
          <a:xfrm>
            <a:off x="914639" y="0"/>
            <a:ext cx="10362724" cy="1997242"/>
          </a:xfrm>
        </p:spPr>
        <p:txBody>
          <a:bodyPr/>
          <a:lstStyle/>
          <a:p>
            <a:endParaRPr lang="en-US" sz="2600" dirty="0"/>
          </a:p>
        </p:txBody>
      </p:sp>
      <p:sp>
        <p:nvSpPr>
          <p:cNvPr id="11" name="Content Placeholder 2">
            <a:extLst>
              <a:ext uri="{FF2B5EF4-FFF2-40B4-BE49-F238E27FC236}">
                <a16:creationId xmlns:a16="http://schemas.microsoft.com/office/drawing/2014/main" id="{E53906F2-9DDC-6044-9470-38F26B998C94}"/>
              </a:ext>
            </a:extLst>
          </p:cNvPr>
          <p:cNvSpPr>
            <a:spLocks noGrp="1"/>
          </p:cNvSpPr>
          <p:nvPr>
            <p:ph idx="16" hasCustomPrompt="1"/>
          </p:nvPr>
        </p:nvSpPr>
        <p:spPr>
          <a:xfrm>
            <a:off x="3499104" y="5831839"/>
            <a:ext cx="7827264" cy="469313"/>
          </a:xfrm>
          <a:prstGeom prst="rect">
            <a:avLst/>
          </a:prstGeom>
        </p:spPr>
        <p:txBody>
          <a:bodyPr lIns="91440" anchor="ctr"/>
          <a:lstStyle>
            <a:lvl1pPr marL="0" indent="0" algn="ctr">
              <a:buFontTx/>
              <a:buNone/>
              <a:defRPr sz="2133"/>
            </a:lvl1pPr>
          </a:lstStyle>
          <a:p>
            <a:pPr lvl="0"/>
            <a:r>
              <a:rPr lang="en-US" dirty="0"/>
              <a:t>Answer</a:t>
            </a:r>
          </a:p>
        </p:txBody>
      </p:sp>
    </p:spTree>
    <p:extLst>
      <p:ext uri="{BB962C8B-B14F-4D97-AF65-F5344CB8AC3E}">
        <p14:creationId xmlns:p14="http://schemas.microsoft.com/office/powerpoint/2010/main" val="39337505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7_Two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4" name="Content Placeholder 2"/>
          <p:cNvSpPr>
            <a:spLocks noGrp="1"/>
          </p:cNvSpPr>
          <p:nvPr>
            <p:ph idx="1" hasCustomPrompt="1"/>
          </p:nvPr>
        </p:nvSpPr>
        <p:spPr>
          <a:xfrm>
            <a:off x="3499104" y="2218944"/>
            <a:ext cx="3860800" cy="496276"/>
          </a:xfrm>
          <a:prstGeom prst="rect">
            <a:avLst/>
          </a:prstGeom>
        </p:spPr>
        <p:txBody>
          <a:bodyPr anchor="ctr"/>
          <a:lstStyle>
            <a:lvl1pPr marL="0" indent="0" algn="ctr">
              <a:buFontTx/>
              <a:buNone/>
              <a:defRPr sz="2133"/>
            </a:lvl1pPr>
          </a:lstStyle>
          <a:p>
            <a:pPr lvl="0"/>
            <a:r>
              <a:rPr lang="en-US" dirty="0"/>
              <a:t>Answer</a:t>
            </a:r>
          </a:p>
        </p:txBody>
      </p:sp>
      <p:sp>
        <p:nvSpPr>
          <p:cNvPr id="38" name="Content Placeholder 2"/>
          <p:cNvSpPr>
            <a:spLocks noGrp="1"/>
          </p:cNvSpPr>
          <p:nvPr>
            <p:ph idx="23" hasCustomPrompt="1"/>
          </p:nvPr>
        </p:nvSpPr>
        <p:spPr>
          <a:xfrm>
            <a:off x="3499104" y="1649047"/>
            <a:ext cx="3860800" cy="508000"/>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19" name="Content Placeholder 2">
            <a:extLst>
              <a:ext uri="{FF2B5EF4-FFF2-40B4-BE49-F238E27FC236}">
                <a16:creationId xmlns:a16="http://schemas.microsoft.com/office/drawing/2014/main" id="{8923EAE8-D6F0-A945-84D3-BBEC836FE9FF}"/>
              </a:ext>
            </a:extLst>
          </p:cNvPr>
          <p:cNvSpPr>
            <a:spLocks noGrp="1"/>
          </p:cNvSpPr>
          <p:nvPr>
            <p:ph idx="24" hasCustomPrompt="1"/>
          </p:nvPr>
        </p:nvSpPr>
        <p:spPr>
          <a:xfrm>
            <a:off x="3499104" y="2726317"/>
            <a:ext cx="3860800" cy="496276"/>
          </a:xfrm>
          <a:prstGeom prst="rect">
            <a:avLst/>
          </a:prstGeom>
        </p:spPr>
        <p:txBody>
          <a:bodyPr anchor="ctr"/>
          <a:lstStyle>
            <a:lvl1pPr marL="0" indent="0" algn="ctr">
              <a:buFontTx/>
              <a:buNone/>
              <a:defRPr sz="2133"/>
            </a:lvl1pPr>
          </a:lstStyle>
          <a:p>
            <a:pPr lvl="0"/>
            <a:r>
              <a:rPr lang="en-US" dirty="0"/>
              <a:t>Answer</a:t>
            </a:r>
          </a:p>
        </p:txBody>
      </p:sp>
      <p:sp>
        <p:nvSpPr>
          <p:cNvPr id="20" name="Content Placeholder 2">
            <a:extLst>
              <a:ext uri="{FF2B5EF4-FFF2-40B4-BE49-F238E27FC236}">
                <a16:creationId xmlns:a16="http://schemas.microsoft.com/office/drawing/2014/main" id="{F230B7CE-7B4B-154E-AEEF-B3F2623F33BE}"/>
              </a:ext>
            </a:extLst>
          </p:cNvPr>
          <p:cNvSpPr>
            <a:spLocks noGrp="1"/>
          </p:cNvSpPr>
          <p:nvPr>
            <p:ph idx="25" hasCustomPrompt="1"/>
          </p:nvPr>
        </p:nvSpPr>
        <p:spPr>
          <a:xfrm>
            <a:off x="3499104" y="3233690"/>
            <a:ext cx="3860800" cy="496276"/>
          </a:xfrm>
          <a:prstGeom prst="rect">
            <a:avLst/>
          </a:prstGeom>
        </p:spPr>
        <p:txBody>
          <a:bodyPr anchor="ctr"/>
          <a:lstStyle>
            <a:lvl1pPr marL="0" indent="0" algn="ctr">
              <a:buFontTx/>
              <a:buNone/>
              <a:defRPr sz="2133"/>
            </a:lvl1pPr>
          </a:lstStyle>
          <a:p>
            <a:pPr lvl="0"/>
            <a:r>
              <a:rPr lang="en-US" dirty="0"/>
              <a:t>Answer</a:t>
            </a:r>
          </a:p>
        </p:txBody>
      </p:sp>
      <p:sp>
        <p:nvSpPr>
          <p:cNvPr id="21" name="Content Placeholder 2">
            <a:extLst>
              <a:ext uri="{FF2B5EF4-FFF2-40B4-BE49-F238E27FC236}">
                <a16:creationId xmlns:a16="http://schemas.microsoft.com/office/drawing/2014/main" id="{1FCD32DC-523D-3D49-A850-0E393C3F9697}"/>
              </a:ext>
            </a:extLst>
          </p:cNvPr>
          <p:cNvSpPr>
            <a:spLocks noGrp="1"/>
          </p:cNvSpPr>
          <p:nvPr>
            <p:ph idx="26" hasCustomPrompt="1"/>
          </p:nvPr>
        </p:nvSpPr>
        <p:spPr>
          <a:xfrm>
            <a:off x="3499104" y="3745907"/>
            <a:ext cx="3860800" cy="496276"/>
          </a:xfrm>
          <a:prstGeom prst="rect">
            <a:avLst/>
          </a:prstGeom>
        </p:spPr>
        <p:txBody>
          <a:bodyPr anchor="ctr"/>
          <a:lstStyle>
            <a:lvl1pPr marL="0" indent="0" algn="ctr">
              <a:buFontTx/>
              <a:buNone/>
              <a:defRPr sz="2133"/>
            </a:lvl1pPr>
          </a:lstStyle>
          <a:p>
            <a:pPr lvl="0"/>
            <a:r>
              <a:rPr lang="en-US" dirty="0"/>
              <a:t>Answer</a:t>
            </a:r>
          </a:p>
        </p:txBody>
      </p:sp>
      <p:sp>
        <p:nvSpPr>
          <p:cNvPr id="22" name="Content Placeholder 2">
            <a:extLst>
              <a:ext uri="{FF2B5EF4-FFF2-40B4-BE49-F238E27FC236}">
                <a16:creationId xmlns:a16="http://schemas.microsoft.com/office/drawing/2014/main" id="{4DABCAC8-6E8C-294C-83FA-39FE61534BB4}"/>
              </a:ext>
            </a:extLst>
          </p:cNvPr>
          <p:cNvSpPr>
            <a:spLocks noGrp="1"/>
          </p:cNvSpPr>
          <p:nvPr>
            <p:ph idx="27" hasCustomPrompt="1"/>
          </p:nvPr>
        </p:nvSpPr>
        <p:spPr>
          <a:xfrm>
            <a:off x="3499104" y="4258124"/>
            <a:ext cx="3860800" cy="496276"/>
          </a:xfrm>
          <a:prstGeom prst="rect">
            <a:avLst/>
          </a:prstGeom>
        </p:spPr>
        <p:txBody>
          <a:bodyPr anchor="ctr"/>
          <a:lstStyle>
            <a:lvl1pPr marL="0" indent="0" algn="ctr">
              <a:buFontTx/>
              <a:buNone/>
              <a:defRPr sz="2133"/>
            </a:lvl1pPr>
          </a:lstStyle>
          <a:p>
            <a:pPr lvl="0"/>
            <a:r>
              <a:rPr lang="en-US" dirty="0"/>
              <a:t>Answer</a:t>
            </a:r>
          </a:p>
        </p:txBody>
      </p:sp>
      <p:sp>
        <p:nvSpPr>
          <p:cNvPr id="40" name="Content Placeholder 2">
            <a:extLst>
              <a:ext uri="{FF2B5EF4-FFF2-40B4-BE49-F238E27FC236}">
                <a16:creationId xmlns:a16="http://schemas.microsoft.com/office/drawing/2014/main" id="{F4625B6F-82B5-5D48-9C0B-4424DDEDE345}"/>
              </a:ext>
            </a:extLst>
          </p:cNvPr>
          <p:cNvSpPr>
            <a:spLocks noGrp="1"/>
          </p:cNvSpPr>
          <p:nvPr>
            <p:ph idx="28" hasCustomPrompt="1"/>
          </p:nvPr>
        </p:nvSpPr>
        <p:spPr>
          <a:xfrm>
            <a:off x="3499104" y="4777374"/>
            <a:ext cx="3860800" cy="457998"/>
          </a:xfrm>
          <a:prstGeom prst="rect">
            <a:avLst/>
          </a:prstGeom>
        </p:spPr>
        <p:txBody>
          <a:bodyPr anchor="ctr"/>
          <a:lstStyle>
            <a:lvl1pPr marL="0" indent="0" algn="ctr">
              <a:buFontTx/>
              <a:buNone/>
              <a:defRPr sz="2133"/>
            </a:lvl1pPr>
          </a:lstStyle>
          <a:p>
            <a:pPr lvl="0"/>
            <a:r>
              <a:rPr lang="en-US" dirty="0"/>
              <a:t>Answer</a:t>
            </a:r>
          </a:p>
        </p:txBody>
      </p:sp>
      <p:sp>
        <p:nvSpPr>
          <p:cNvPr id="41" name="Content Placeholder 2">
            <a:extLst>
              <a:ext uri="{FF2B5EF4-FFF2-40B4-BE49-F238E27FC236}">
                <a16:creationId xmlns:a16="http://schemas.microsoft.com/office/drawing/2014/main" id="{ADAA5899-1C71-6348-A562-0A330556DC66}"/>
              </a:ext>
            </a:extLst>
          </p:cNvPr>
          <p:cNvSpPr>
            <a:spLocks noGrp="1"/>
          </p:cNvSpPr>
          <p:nvPr>
            <p:ph idx="29" hasCustomPrompt="1"/>
          </p:nvPr>
        </p:nvSpPr>
        <p:spPr>
          <a:xfrm>
            <a:off x="3499104" y="5289591"/>
            <a:ext cx="3860800" cy="457998"/>
          </a:xfrm>
          <a:prstGeom prst="rect">
            <a:avLst/>
          </a:prstGeom>
        </p:spPr>
        <p:txBody>
          <a:bodyPr anchor="ctr"/>
          <a:lstStyle>
            <a:lvl1pPr marL="0" indent="0" algn="ctr">
              <a:buFontTx/>
              <a:buNone/>
              <a:defRPr sz="2133"/>
            </a:lvl1pPr>
          </a:lstStyle>
          <a:p>
            <a:pPr lvl="0"/>
            <a:r>
              <a:rPr lang="en-US" dirty="0"/>
              <a:t>Answer</a:t>
            </a:r>
          </a:p>
        </p:txBody>
      </p:sp>
      <p:sp>
        <p:nvSpPr>
          <p:cNvPr id="42" name="Content Placeholder 2">
            <a:extLst>
              <a:ext uri="{FF2B5EF4-FFF2-40B4-BE49-F238E27FC236}">
                <a16:creationId xmlns:a16="http://schemas.microsoft.com/office/drawing/2014/main" id="{55AD0286-313D-AF4F-9FC8-54D32B943E85}"/>
              </a:ext>
            </a:extLst>
          </p:cNvPr>
          <p:cNvSpPr>
            <a:spLocks noGrp="1"/>
          </p:cNvSpPr>
          <p:nvPr>
            <p:ph idx="30" hasCustomPrompt="1"/>
          </p:nvPr>
        </p:nvSpPr>
        <p:spPr>
          <a:xfrm>
            <a:off x="7438057" y="2218944"/>
            <a:ext cx="3860800" cy="496276"/>
          </a:xfrm>
          <a:prstGeom prst="rect">
            <a:avLst/>
          </a:prstGeom>
        </p:spPr>
        <p:txBody>
          <a:bodyPr anchor="ctr"/>
          <a:lstStyle>
            <a:lvl1pPr marL="0" indent="0" algn="ctr">
              <a:buFontTx/>
              <a:buNone/>
              <a:defRPr sz="2133"/>
            </a:lvl1pPr>
          </a:lstStyle>
          <a:p>
            <a:pPr lvl="0"/>
            <a:r>
              <a:rPr lang="en-US" dirty="0"/>
              <a:t>Answer</a:t>
            </a:r>
          </a:p>
        </p:txBody>
      </p:sp>
      <p:sp>
        <p:nvSpPr>
          <p:cNvPr id="43" name="Content Placeholder 2">
            <a:extLst>
              <a:ext uri="{FF2B5EF4-FFF2-40B4-BE49-F238E27FC236}">
                <a16:creationId xmlns:a16="http://schemas.microsoft.com/office/drawing/2014/main" id="{ACA4BEB2-B98D-FD4A-8D90-12C790DD8FEF}"/>
              </a:ext>
            </a:extLst>
          </p:cNvPr>
          <p:cNvSpPr>
            <a:spLocks noGrp="1"/>
          </p:cNvSpPr>
          <p:nvPr>
            <p:ph idx="31" hasCustomPrompt="1"/>
          </p:nvPr>
        </p:nvSpPr>
        <p:spPr>
          <a:xfrm>
            <a:off x="7438057" y="1649047"/>
            <a:ext cx="3860800" cy="508000"/>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44" name="Content Placeholder 2">
            <a:extLst>
              <a:ext uri="{FF2B5EF4-FFF2-40B4-BE49-F238E27FC236}">
                <a16:creationId xmlns:a16="http://schemas.microsoft.com/office/drawing/2014/main" id="{1DC8F532-6713-C94D-B47C-0E70C5DD0C9D}"/>
              </a:ext>
            </a:extLst>
          </p:cNvPr>
          <p:cNvSpPr>
            <a:spLocks noGrp="1"/>
          </p:cNvSpPr>
          <p:nvPr>
            <p:ph idx="32" hasCustomPrompt="1"/>
          </p:nvPr>
        </p:nvSpPr>
        <p:spPr>
          <a:xfrm>
            <a:off x="7438057" y="2726317"/>
            <a:ext cx="3860800" cy="496276"/>
          </a:xfrm>
          <a:prstGeom prst="rect">
            <a:avLst/>
          </a:prstGeom>
        </p:spPr>
        <p:txBody>
          <a:bodyPr anchor="ctr"/>
          <a:lstStyle>
            <a:lvl1pPr marL="0" indent="0" algn="ctr">
              <a:buFontTx/>
              <a:buNone/>
              <a:defRPr sz="2133"/>
            </a:lvl1pPr>
          </a:lstStyle>
          <a:p>
            <a:pPr lvl="0"/>
            <a:r>
              <a:rPr lang="en-US" dirty="0"/>
              <a:t>Answer</a:t>
            </a:r>
          </a:p>
        </p:txBody>
      </p:sp>
      <p:sp>
        <p:nvSpPr>
          <p:cNvPr id="45" name="Content Placeholder 2">
            <a:extLst>
              <a:ext uri="{FF2B5EF4-FFF2-40B4-BE49-F238E27FC236}">
                <a16:creationId xmlns:a16="http://schemas.microsoft.com/office/drawing/2014/main" id="{58C72C65-69B0-BC46-A65D-9B6C6AE750A5}"/>
              </a:ext>
            </a:extLst>
          </p:cNvPr>
          <p:cNvSpPr>
            <a:spLocks noGrp="1"/>
          </p:cNvSpPr>
          <p:nvPr>
            <p:ph idx="33" hasCustomPrompt="1"/>
          </p:nvPr>
        </p:nvSpPr>
        <p:spPr>
          <a:xfrm>
            <a:off x="7438057" y="3233690"/>
            <a:ext cx="3860800" cy="496276"/>
          </a:xfrm>
          <a:prstGeom prst="rect">
            <a:avLst/>
          </a:prstGeom>
        </p:spPr>
        <p:txBody>
          <a:bodyPr anchor="ctr"/>
          <a:lstStyle>
            <a:lvl1pPr marL="0" indent="0" algn="ctr">
              <a:buFontTx/>
              <a:buNone/>
              <a:defRPr sz="2133"/>
            </a:lvl1pPr>
          </a:lstStyle>
          <a:p>
            <a:pPr lvl="0"/>
            <a:r>
              <a:rPr lang="en-US" dirty="0"/>
              <a:t>Answer</a:t>
            </a:r>
          </a:p>
        </p:txBody>
      </p:sp>
      <p:sp>
        <p:nvSpPr>
          <p:cNvPr id="46" name="Content Placeholder 2">
            <a:extLst>
              <a:ext uri="{FF2B5EF4-FFF2-40B4-BE49-F238E27FC236}">
                <a16:creationId xmlns:a16="http://schemas.microsoft.com/office/drawing/2014/main" id="{F5EAF90D-F56E-244A-BC41-4DD4412114D2}"/>
              </a:ext>
            </a:extLst>
          </p:cNvPr>
          <p:cNvSpPr>
            <a:spLocks noGrp="1"/>
          </p:cNvSpPr>
          <p:nvPr>
            <p:ph idx="34" hasCustomPrompt="1"/>
          </p:nvPr>
        </p:nvSpPr>
        <p:spPr>
          <a:xfrm>
            <a:off x="7438057" y="3745907"/>
            <a:ext cx="3860800" cy="496276"/>
          </a:xfrm>
          <a:prstGeom prst="rect">
            <a:avLst/>
          </a:prstGeom>
        </p:spPr>
        <p:txBody>
          <a:bodyPr anchor="ctr"/>
          <a:lstStyle>
            <a:lvl1pPr marL="0" indent="0" algn="ctr">
              <a:buFontTx/>
              <a:buNone/>
              <a:defRPr sz="2133"/>
            </a:lvl1pPr>
          </a:lstStyle>
          <a:p>
            <a:pPr lvl="0"/>
            <a:r>
              <a:rPr lang="en-US" dirty="0"/>
              <a:t>Answer</a:t>
            </a:r>
          </a:p>
        </p:txBody>
      </p:sp>
      <p:sp>
        <p:nvSpPr>
          <p:cNvPr id="47" name="Content Placeholder 2">
            <a:extLst>
              <a:ext uri="{FF2B5EF4-FFF2-40B4-BE49-F238E27FC236}">
                <a16:creationId xmlns:a16="http://schemas.microsoft.com/office/drawing/2014/main" id="{0B14518A-A6FD-6F49-B803-6AEEBD024383}"/>
              </a:ext>
            </a:extLst>
          </p:cNvPr>
          <p:cNvSpPr>
            <a:spLocks noGrp="1"/>
          </p:cNvSpPr>
          <p:nvPr>
            <p:ph idx="35" hasCustomPrompt="1"/>
          </p:nvPr>
        </p:nvSpPr>
        <p:spPr>
          <a:xfrm>
            <a:off x="7438057" y="4258124"/>
            <a:ext cx="3860800" cy="496276"/>
          </a:xfrm>
          <a:prstGeom prst="rect">
            <a:avLst/>
          </a:prstGeom>
        </p:spPr>
        <p:txBody>
          <a:bodyPr anchor="ctr"/>
          <a:lstStyle>
            <a:lvl1pPr marL="0" indent="0" algn="ctr">
              <a:buFontTx/>
              <a:buNone/>
              <a:defRPr sz="2133"/>
            </a:lvl1pPr>
          </a:lstStyle>
          <a:p>
            <a:pPr lvl="0"/>
            <a:r>
              <a:rPr lang="en-US" dirty="0"/>
              <a:t>Answer</a:t>
            </a:r>
          </a:p>
        </p:txBody>
      </p:sp>
      <p:sp>
        <p:nvSpPr>
          <p:cNvPr id="48" name="Content Placeholder 2">
            <a:extLst>
              <a:ext uri="{FF2B5EF4-FFF2-40B4-BE49-F238E27FC236}">
                <a16:creationId xmlns:a16="http://schemas.microsoft.com/office/drawing/2014/main" id="{AB447606-F765-D94B-8748-1067550421E6}"/>
              </a:ext>
            </a:extLst>
          </p:cNvPr>
          <p:cNvSpPr>
            <a:spLocks noGrp="1"/>
          </p:cNvSpPr>
          <p:nvPr>
            <p:ph idx="36" hasCustomPrompt="1"/>
          </p:nvPr>
        </p:nvSpPr>
        <p:spPr>
          <a:xfrm>
            <a:off x="7438057" y="4777374"/>
            <a:ext cx="3860800" cy="457998"/>
          </a:xfrm>
          <a:prstGeom prst="rect">
            <a:avLst/>
          </a:prstGeom>
        </p:spPr>
        <p:txBody>
          <a:bodyPr anchor="ctr"/>
          <a:lstStyle>
            <a:lvl1pPr marL="0" indent="0" algn="ctr">
              <a:buFontTx/>
              <a:buNone/>
              <a:defRPr sz="2133"/>
            </a:lvl1pPr>
          </a:lstStyle>
          <a:p>
            <a:pPr lvl="0"/>
            <a:r>
              <a:rPr lang="en-US" dirty="0"/>
              <a:t>Answer</a:t>
            </a:r>
          </a:p>
        </p:txBody>
      </p:sp>
      <p:sp>
        <p:nvSpPr>
          <p:cNvPr id="49" name="Content Placeholder 2">
            <a:extLst>
              <a:ext uri="{FF2B5EF4-FFF2-40B4-BE49-F238E27FC236}">
                <a16:creationId xmlns:a16="http://schemas.microsoft.com/office/drawing/2014/main" id="{D12DD381-C312-A94B-8F7B-A55154E665FF}"/>
              </a:ext>
            </a:extLst>
          </p:cNvPr>
          <p:cNvSpPr>
            <a:spLocks noGrp="1"/>
          </p:cNvSpPr>
          <p:nvPr>
            <p:ph idx="37" hasCustomPrompt="1"/>
          </p:nvPr>
        </p:nvSpPr>
        <p:spPr>
          <a:xfrm>
            <a:off x="7438057" y="5289591"/>
            <a:ext cx="3860800" cy="457998"/>
          </a:xfrm>
          <a:prstGeom prst="rect">
            <a:avLst/>
          </a:prstGeom>
        </p:spPr>
        <p:txBody>
          <a:bodyPr anchor="ctr"/>
          <a:lstStyle>
            <a:lvl1pPr marL="0" indent="0" algn="ctr">
              <a:buFontTx/>
              <a:buNone/>
              <a:defRPr sz="2133"/>
            </a:lvl1pPr>
          </a:lstStyle>
          <a:p>
            <a:pPr lvl="0"/>
            <a:r>
              <a:rPr lang="en-US" dirty="0"/>
              <a:t>Answer</a:t>
            </a:r>
          </a:p>
        </p:txBody>
      </p:sp>
      <p:sp>
        <p:nvSpPr>
          <p:cNvPr id="25" name="Title 26">
            <a:extLst>
              <a:ext uri="{FF2B5EF4-FFF2-40B4-BE49-F238E27FC236}">
                <a16:creationId xmlns:a16="http://schemas.microsoft.com/office/drawing/2014/main" id="{D1BDEB6B-3DB5-5C47-8CDB-1E9DBE9B7107}"/>
              </a:ext>
            </a:extLst>
          </p:cNvPr>
          <p:cNvSpPr>
            <a:spLocks noGrp="1"/>
          </p:cNvSpPr>
          <p:nvPr>
            <p:ph type="title"/>
          </p:nvPr>
        </p:nvSpPr>
        <p:spPr>
          <a:xfrm>
            <a:off x="914639" y="0"/>
            <a:ext cx="10362724" cy="1649047"/>
          </a:xfrm>
        </p:spPr>
        <p:txBody>
          <a:bodyPr/>
          <a:lstStyle/>
          <a:p>
            <a:endParaRPr lang="en-US" sz="2600" dirty="0"/>
          </a:p>
        </p:txBody>
      </p:sp>
      <p:sp>
        <p:nvSpPr>
          <p:cNvPr id="23" name="Content Placeholder 2">
            <a:extLst>
              <a:ext uri="{FF2B5EF4-FFF2-40B4-BE49-F238E27FC236}">
                <a16:creationId xmlns:a16="http://schemas.microsoft.com/office/drawing/2014/main" id="{1E1AE9BB-835F-9C49-8708-55D6D583C4BB}"/>
              </a:ext>
            </a:extLst>
          </p:cNvPr>
          <p:cNvSpPr>
            <a:spLocks noGrp="1"/>
          </p:cNvSpPr>
          <p:nvPr>
            <p:ph idx="38" hasCustomPrompt="1"/>
          </p:nvPr>
        </p:nvSpPr>
        <p:spPr>
          <a:xfrm>
            <a:off x="3499104" y="5817911"/>
            <a:ext cx="3860800" cy="457998"/>
          </a:xfrm>
          <a:prstGeom prst="rect">
            <a:avLst/>
          </a:prstGeom>
        </p:spPr>
        <p:txBody>
          <a:bodyPr anchor="ctr"/>
          <a:lstStyle>
            <a:lvl1pPr marL="0" indent="0" algn="ctr">
              <a:buFontTx/>
              <a:buNone/>
              <a:defRPr sz="2133"/>
            </a:lvl1pPr>
          </a:lstStyle>
          <a:p>
            <a:pPr lvl="0"/>
            <a:r>
              <a:rPr lang="en-US" dirty="0"/>
              <a:t>Answer</a:t>
            </a:r>
          </a:p>
        </p:txBody>
      </p:sp>
      <p:sp>
        <p:nvSpPr>
          <p:cNvPr id="26" name="Content Placeholder 2">
            <a:extLst>
              <a:ext uri="{FF2B5EF4-FFF2-40B4-BE49-F238E27FC236}">
                <a16:creationId xmlns:a16="http://schemas.microsoft.com/office/drawing/2014/main" id="{2963619D-4936-A14D-A66C-7E0B0BFA6BAC}"/>
              </a:ext>
            </a:extLst>
          </p:cNvPr>
          <p:cNvSpPr>
            <a:spLocks noGrp="1"/>
          </p:cNvSpPr>
          <p:nvPr>
            <p:ph idx="39" hasCustomPrompt="1"/>
          </p:nvPr>
        </p:nvSpPr>
        <p:spPr>
          <a:xfrm>
            <a:off x="7438057" y="5817911"/>
            <a:ext cx="3860800" cy="457998"/>
          </a:xfrm>
          <a:prstGeom prst="rect">
            <a:avLst/>
          </a:prstGeom>
        </p:spPr>
        <p:txBody>
          <a:bodyPr anchor="ctr"/>
          <a:lstStyle>
            <a:lvl1pPr marL="0" indent="0" algn="ctr">
              <a:buFontTx/>
              <a:buNone/>
              <a:defRPr sz="2133"/>
            </a:lvl1pPr>
          </a:lstStyle>
          <a:p>
            <a:pPr lvl="0"/>
            <a:r>
              <a:rPr lang="en-US" dirty="0"/>
              <a:t>Answer</a:t>
            </a:r>
          </a:p>
        </p:txBody>
      </p:sp>
    </p:spTree>
    <p:extLst>
      <p:ext uri="{BB962C8B-B14F-4D97-AF65-F5344CB8AC3E}">
        <p14:creationId xmlns:p14="http://schemas.microsoft.com/office/powerpoint/2010/main" val="38122200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 descr="RTP_SlideBackground-YiR_v3fr-bulleted.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TP_SlideBackground-ASCO-GI-13_v1fr-Titl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45619" y="0"/>
            <a:ext cx="91463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914400" y="1981200"/>
            <a:ext cx="10363200" cy="1143000"/>
          </a:xfrm>
        </p:spPr>
        <p:txBody>
          <a:bodyPr/>
          <a:lstStyle>
            <a:lvl1pPr algn="ctr">
              <a:defRPr sz="2300"/>
            </a:lvl1pPr>
          </a:lstStyle>
          <a:p>
            <a:pPr lvl="0"/>
            <a:r>
              <a:rPr lang="en-US" noProof="0"/>
              <a:t>Click to edit Master title style</a:t>
            </a:r>
          </a:p>
        </p:txBody>
      </p:sp>
      <p:sp>
        <p:nvSpPr>
          <p:cNvPr id="4099" name="Rectangle 3"/>
          <p:cNvSpPr>
            <a:spLocks noGrp="1" noChangeArrowheads="1"/>
          </p:cNvSpPr>
          <p:nvPr>
            <p:ph type="subTitle" idx="1"/>
          </p:nvPr>
        </p:nvSpPr>
        <p:spPr>
          <a:xfrm>
            <a:off x="1828804" y="3886200"/>
            <a:ext cx="8534400" cy="1752600"/>
          </a:xfrm>
        </p:spPr>
        <p:txBody>
          <a:bodyPr/>
          <a:lstStyle>
            <a:lvl1pPr marL="0" indent="0" algn="ctr">
              <a:buFontTx/>
              <a:buNone/>
              <a:defRPr/>
            </a:lvl1pPr>
          </a:lstStyle>
          <a:p>
            <a:pPr lvl="0"/>
            <a:r>
              <a:rPr lang="en-US" noProof="0"/>
              <a:t>Click to edit Master subtitle style</a:t>
            </a:r>
          </a:p>
        </p:txBody>
      </p:sp>
    </p:spTree>
    <p:extLst>
      <p:ext uri="{BB962C8B-B14F-4D97-AF65-F5344CB8AC3E}">
        <p14:creationId xmlns:p14="http://schemas.microsoft.com/office/powerpoint/2010/main" val="31302474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dirty="0"/>
              <a:t>Click to edit Master title style</a:t>
            </a:r>
          </a:p>
        </p:txBody>
      </p:sp>
      <p:sp>
        <p:nvSpPr>
          <p:cNvPr id="3" name="Content Placeholder 2"/>
          <p:cNvSpPr>
            <a:spLocks noGrp="1"/>
          </p:cNvSpPr>
          <p:nvPr>
            <p:ph idx="1"/>
          </p:nvPr>
        </p:nvSpPr>
        <p:spPr/>
        <p:txBody>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7088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7"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Tree>
    <p:extLst>
      <p:ext uri="{BB962C8B-B14F-4D97-AF65-F5344CB8AC3E}">
        <p14:creationId xmlns:p14="http://schemas.microsoft.com/office/powerpoint/2010/main" val="42529273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4" y="1462089"/>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62089"/>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0599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20296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dirty="0"/>
              <a:t>Click to edit Master title style</a:t>
            </a:r>
          </a:p>
        </p:txBody>
      </p:sp>
    </p:spTree>
    <p:extLst>
      <p:ext uri="{BB962C8B-B14F-4D97-AF65-F5344CB8AC3E}">
        <p14:creationId xmlns:p14="http://schemas.microsoft.com/office/powerpoint/2010/main" val="16497198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7"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Tree>
    <p:extLst>
      <p:ext uri="{BB962C8B-B14F-4D97-AF65-F5344CB8AC3E}">
        <p14:creationId xmlns:p14="http://schemas.microsoft.com/office/powerpoint/2010/main" val="9917380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5625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30246878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1"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21"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21"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25816706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52112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
            <a:ext cx="2590800" cy="6489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5" y="1"/>
            <a:ext cx="7569200" cy="6489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35932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99104" y="2209800"/>
            <a:ext cx="7827264" cy="469313"/>
          </a:xfrm>
          <a:prstGeom prst="rect">
            <a:avLst/>
          </a:prstGeom>
        </p:spPr>
        <p:txBody>
          <a:bodyPr lIns="91440" anchor="ctr"/>
          <a:lstStyle>
            <a:lvl1pPr marL="0" indent="0" algn="ctr">
              <a:buFontTx/>
              <a:buNone/>
              <a:defRPr sz="2133"/>
            </a:lvl1pPr>
          </a:lstStyle>
          <a:p>
            <a:pPr lvl="0"/>
            <a:r>
              <a:rPr lang="en-US" dirty="0"/>
              <a:t>Answer</a:t>
            </a:r>
          </a:p>
        </p:txBody>
      </p:sp>
      <p:sp>
        <p:nvSpPr>
          <p:cNvPr id="14" name="Content Placeholder 2">
            <a:extLst>
              <a:ext uri="{FF2B5EF4-FFF2-40B4-BE49-F238E27FC236}">
                <a16:creationId xmlns:a16="http://schemas.microsoft.com/office/drawing/2014/main" id="{53519A4A-9219-1146-A62A-3E8031025C50}"/>
              </a:ext>
            </a:extLst>
          </p:cNvPr>
          <p:cNvSpPr>
            <a:spLocks noGrp="1"/>
          </p:cNvSpPr>
          <p:nvPr>
            <p:ph idx="10" hasCustomPrompt="1"/>
          </p:nvPr>
        </p:nvSpPr>
        <p:spPr>
          <a:xfrm>
            <a:off x="3499104" y="2751797"/>
            <a:ext cx="7827264" cy="469313"/>
          </a:xfrm>
          <a:prstGeom prst="rect">
            <a:avLst/>
          </a:prstGeom>
        </p:spPr>
        <p:txBody>
          <a:bodyPr lIns="91440" anchor="ctr"/>
          <a:lstStyle>
            <a:lvl1pPr marL="0" indent="0" algn="ctr">
              <a:buFontTx/>
              <a:buNone/>
              <a:defRPr sz="2133"/>
            </a:lvl1pPr>
          </a:lstStyle>
          <a:p>
            <a:pPr lvl="0"/>
            <a:r>
              <a:rPr lang="en-US" dirty="0"/>
              <a:t>Answer</a:t>
            </a:r>
          </a:p>
        </p:txBody>
      </p:sp>
      <p:sp>
        <p:nvSpPr>
          <p:cNvPr id="15" name="Content Placeholder 2">
            <a:extLst>
              <a:ext uri="{FF2B5EF4-FFF2-40B4-BE49-F238E27FC236}">
                <a16:creationId xmlns:a16="http://schemas.microsoft.com/office/drawing/2014/main" id="{6B7AEE27-F70D-0E4F-909D-9E6945E10DFB}"/>
              </a:ext>
            </a:extLst>
          </p:cNvPr>
          <p:cNvSpPr>
            <a:spLocks noGrp="1"/>
          </p:cNvSpPr>
          <p:nvPr>
            <p:ph idx="11" hasCustomPrompt="1"/>
          </p:nvPr>
        </p:nvSpPr>
        <p:spPr>
          <a:xfrm>
            <a:off x="3499104" y="3223456"/>
            <a:ext cx="7827264" cy="469313"/>
          </a:xfrm>
          <a:prstGeom prst="rect">
            <a:avLst/>
          </a:prstGeom>
        </p:spPr>
        <p:txBody>
          <a:bodyPr lIns="91440" anchor="ctr"/>
          <a:lstStyle>
            <a:lvl1pPr marL="0" indent="0" algn="ctr">
              <a:buFontTx/>
              <a:buNone/>
              <a:defRPr sz="2133"/>
            </a:lvl1pPr>
          </a:lstStyle>
          <a:p>
            <a:pPr lvl="0"/>
            <a:r>
              <a:rPr lang="en-US" dirty="0"/>
              <a:t>Answer</a:t>
            </a:r>
          </a:p>
        </p:txBody>
      </p:sp>
      <p:sp>
        <p:nvSpPr>
          <p:cNvPr id="16" name="Content Placeholder 2">
            <a:extLst>
              <a:ext uri="{FF2B5EF4-FFF2-40B4-BE49-F238E27FC236}">
                <a16:creationId xmlns:a16="http://schemas.microsoft.com/office/drawing/2014/main" id="{164EB7B3-A691-D94C-AFCB-A87D0DDDB328}"/>
              </a:ext>
            </a:extLst>
          </p:cNvPr>
          <p:cNvSpPr>
            <a:spLocks noGrp="1"/>
          </p:cNvSpPr>
          <p:nvPr>
            <p:ph idx="12" hasCustomPrompt="1"/>
          </p:nvPr>
        </p:nvSpPr>
        <p:spPr>
          <a:xfrm>
            <a:off x="3499104" y="3731456"/>
            <a:ext cx="7827264" cy="469313"/>
          </a:xfrm>
          <a:prstGeom prst="rect">
            <a:avLst/>
          </a:prstGeom>
        </p:spPr>
        <p:txBody>
          <a:bodyPr lIns="91440" anchor="ctr"/>
          <a:lstStyle>
            <a:lvl1pPr marL="0" indent="0" algn="ctr">
              <a:buFontTx/>
              <a:buNone/>
              <a:defRPr sz="2133"/>
            </a:lvl1pPr>
          </a:lstStyle>
          <a:p>
            <a:pPr lvl="0"/>
            <a:r>
              <a:rPr lang="en-US" dirty="0"/>
              <a:t>Answer</a:t>
            </a:r>
          </a:p>
        </p:txBody>
      </p:sp>
      <p:sp>
        <p:nvSpPr>
          <p:cNvPr id="17" name="Content Placeholder 2">
            <a:extLst>
              <a:ext uri="{FF2B5EF4-FFF2-40B4-BE49-F238E27FC236}">
                <a16:creationId xmlns:a16="http://schemas.microsoft.com/office/drawing/2014/main" id="{5525B9B0-F5E5-E444-BF6C-1117FF69152E}"/>
              </a:ext>
            </a:extLst>
          </p:cNvPr>
          <p:cNvSpPr>
            <a:spLocks noGrp="1"/>
          </p:cNvSpPr>
          <p:nvPr>
            <p:ph idx="13" hasCustomPrompt="1"/>
          </p:nvPr>
        </p:nvSpPr>
        <p:spPr>
          <a:xfrm>
            <a:off x="3499104" y="4255477"/>
            <a:ext cx="7827264" cy="469313"/>
          </a:xfrm>
          <a:prstGeom prst="rect">
            <a:avLst/>
          </a:prstGeom>
        </p:spPr>
        <p:txBody>
          <a:bodyPr lIns="91440" anchor="ctr"/>
          <a:lstStyle>
            <a:lvl1pPr marL="0" indent="0" algn="ctr">
              <a:buFontTx/>
              <a:buNone/>
              <a:defRPr sz="2133"/>
            </a:lvl1pPr>
          </a:lstStyle>
          <a:p>
            <a:pPr lvl="0"/>
            <a:r>
              <a:rPr lang="en-US" dirty="0"/>
              <a:t>Answer</a:t>
            </a:r>
          </a:p>
        </p:txBody>
      </p:sp>
      <p:sp>
        <p:nvSpPr>
          <p:cNvPr id="18" name="Content Placeholder 2">
            <a:extLst>
              <a:ext uri="{FF2B5EF4-FFF2-40B4-BE49-F238E27FC236}">
                <a16:creationId xmlns:a16="http://schemas.microsoft.com/office/drawing/2014/main" id="{21531B7A-D477-E249-9D1A-DA4E373A207F}"/>
              </a:ext>
            </a:extLst>
          </p:cNvPr>
          <p:cNvSpPr>
            <a:spLocks noGrp="1"/>
          </p:cNvSpPr>
          <p:nvPr>
            <p:ph idx="14" hasCustomPrompt="1"/>
          </p:nvPr>
        </p:nvSpPr>
        <p:spPr>
          <a:xfrm>
            <a:off x="3499104" y="4779498"/>
            <a:ext cx="7827264" cy="469313"/>
          </a:xfrm>
          <a:prstGeom prst="rect">
            <a:avLst/>
          </a:prstGeom>
        </p:spPr>
        <p:txBody>
          <a:bodyPr lIns="91440" anchor="ctr"/>
          <a:lstStyle>
            <a:lvl1pPr marL="0" indent="0" algn="ctr">
              <a:buFontTx/>
              <a:buNone/>
              <a:defRPr sz="2133"/>
            </a:lvl1pPr>
          </a:lstStyle>
          <a:p>
            <a:pPr lvl="0"/>
            <a:r>
              <a:rPr lang="en-US" dirty="0"/>
              <a:t>Answer</a:t>
            </a:r>
          </a:p>
        </p:txBody>
      </p:sp>
      <p:sp>
        <p:nvSpPr>
          <p:cNvPr id="19" name="Content Placeholder 2">
            <a:extLst>
              <a:ext uri="{FF2B5EF4-FFF2-40B4-BE49-F238E27FC236}">
                <a16:creationId xmlns:a16="http://schemas.microsoft.com/office/drawing/2014/main" id="{9A62099F-1357-724A-B5DA-BB02CBF114A2}"/>
              </a:ext>
            </a:extLst>
          </p:cNvPr>
          <p:cNvSpPr>
            <a:spLocks noGrp="1"/>
          </p:cNvSpPr>
          <p:nvPr>
            <p:ph idx="15" hasCustomPrompt="1"/>
          </p:nvPr>
        </p:nvSpPr>
        <p:spPr>
          <a:xfrm>
            <a:off x="3499104" y="5303519"/>
            <a:ext cx="7827264" cy="469313"/>
          </a:xfrm>
          <a:prstGeom prst="rect">
            <a:avLst/>
          </a:prstGeom>
        </p:spPr>
        <p:txBody>
          <a:bodyPr lIns="91440" anchor="ctr"/>
          <a:lstStyle>
            <a:lvl1pPr marL="0" indent="0" algn="ctr">
              <a:buFontTx/>
              <a:buNone/>
              <a:defRPr sz="2133"/>
            </a:lvl1pPr>
          </a:lstStyle>
          <a:p>
            <a:pPr lvl="0"/>
            <a:r>
              <a:rPr lang="en-US" dirty="0"/>
              <a:t>Answer</a:t>
            </a:r>
          </a:p>
        </p:txBody>
      </p:sp>
      <p:sp>
        <p:nvSpPr>
          <p:cNvPr id="10" name="Title 26">
            <a:extLst>
              <a:ext uri="{FF2B5EF4-FFF2-40B4-BE49-F238E27FC236}">
                <a16:creationId xmlns:a16="http://schemas.microsoft.com/office/drawing/2014/main" id="{DA2415CA-C74D-0E46-946D-E9EA097E343B}"/>
              </a:ext>
            </a:extLst>
          </p:cNvPr>
          <p:cNvSpPr>
            <a:spLocks noGrp="1"/>
          </p:cNvSpPr>
          <p:nvPr>
            <p:ph type="title"/>
          </p:nvPr>
        </p:nvSpPr>
        <p:spPr>
          <a:xfrm>
            <a:off x="914639" y="0"/>
            <a:ext cx="10362724" cy="1997242"/>
          </a:xfrm>
        </p:spPr>
        <p:txBody>
          <a:bodyPr/>
          <a:lstStyle/>
          <a:p>
            <a:endParaRPr lang="en-US" sz="2600" dirty="0"/>
          </a:p>
        </p:txBody>
      </p:sp>
      <p:sp>
        <p:nvSpPr>
          <p:cNvPr id="11" name="Content Placeholder 2">
            <a:extLst>
              <a:ext uri="{FF2B5EF4-FFF2-40B4-BE49-F238E27FC236}">
                <a16:creationId xmlns:a16="http://schemas.microsoft.com/office/drawing/2014/main" id="{E53906F2-9DDC-6044-9470-38F26B998C94}"/>
              </a:ext>
            </a:extLst>
          </p:cNvPr>
          <p:cNvSpPr>
            <a:spLocks noGrp="1"/>
          </p:cNvSpPr>
          <p:nvPr>
            <p:ph idx="16" hasCustomPrompt="1"/>
          </p:nvPr>
        </p:nvSpPr>
        <p:spPr>
          <a:xfrm>
            <a:off x="3499104" y="5831839"/>
            <a:ext cx="7827264" cy="469313"/>
          </a:xfrm>
          <a:prstGeom prst="rect">
            <a:avLst/>
          </a:prstGeom>
        </p:spPr>
        <p:txBody>
          <a:bodyPr lIns="91440" anchor="ctr"/>
          <a:lstStyle>
            <a:lvl1pPr marL="0" indent="0" algn="ctr">
              <a:buFontTx/>
              <a:buNone/>
              <a:defRPr sz="2133"/>
            </a:lvl1pPr>
          </a:lstStyle>
          <a:p>
            <a:pPr lvl="0"/>
            <a:r>
              <a:rPr lang="en-US" dirty="0"/>
              <a:t>Answer</a:t>
            </a:r>
          </a:p>
        </p:txBody>
      </p:sp>
    </p:spTree>
    <p:extLst>
      <p:ext uri="{BB962C8B-B14F-4D97-AF65-F5344CB8AC3E}">
        <p14:creationId xmlns:p14="http://schemas.microsoft.com/office/powerpoint/2010/main" val="17043603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p:cNvSpPr>
            <a:spLocks noGrp="1"/>
          </p:cNvSpPr>
          <p:nvPr>
            <p:ph idx="1" hasCustomPrompt="1"/>
          </p:nvPr>
        </p:nvSpPr>
        <p:spPr>
          <a:xfrm>
            <a:off x="3499104" y="2209800"/>
            <a:ext cx="3860800" cy="484554"/>
          </a:xfrm>
          <a:prstGeom prst="rect">
            <a:avLst/>
          </a:prstGeom>
        </p:spPr>
        <p:txBody>
          <a:bodyPr anchor="ctr"/>
          <a:lstStyle>
            <a:lvl1pPr marL="0" indent="0" algn="ctr">
              <a:buFontTx/>
              <a:buNone/>
              <a:defRPr sz="2133"/>
            </a:lvl1pPr>
          </a:lstStyle>
          <a:p>
            <a:pPr lvl="0"/>
            <a:r>
              <a:rPr lang="en-US" dirty="0"/>
              <a:t>Answer</a:t>
            </a:r>
          </a:p>
        </p:txBody>
      </p:sp>
      <p:sp>
        <p:nvSpPr>
          <p:cNvPr id="17" name="Content Placeholder 2">
            <a:extLst>
              <a:ext uri="{FF2B5EF4-FFF2-40B4-BE49-F238E27FC236}">
                <a16:creationId xmlns:a16="http://schemas.microsoft.com/office/drawing/2014/main" id="{A98E10E9-4C07-FF4D-A494-DC777B7B86F5}"/>
              </a:ext>
            </a:extLst>
          </p:cNvPr>
          <p:cNvSpPr>
            <a:spLocks noGrp="1"/>
          </p:cNvSpPr>
          <p:nvPr>
            <p:ph idx="10" hasCustomPrompt="1"/>
          </p:nvPr>
        </p:nvSpPr>
        <p:spPr>
          <a:xfrm>
            <a:off x="3499104" y="2715065"/>
            <a:ext cx="3860800" cy="484554"/>
          </a:xfrm>
          <a:prstGeom prst="rect">
            <a:avLst/>
          </a:prstGeom>
        </p:spPr>
        <p:txBody>
          <a:bodyPr anchor="ctr"/>
          <a:lstStyle>
            <a:lvl1pPr marL="0" indent="0" algn="ctr">
              <a:buFontTx/>
              <a:buNone/>
              <a:defRPr sz="2133"/>
            </a:lvl1pPr>
          </a:lstStyle>
          <a:p>
            <a:pPr lvl="0"/>
            <a:r>
              <a:rPr lang="en-US" dirty="0"/>
              <a:t>Answer</a:t>
            </a:r>
          </a:p>
        </p:txBody>
      </p:sp>
      <p:sp>
        <p:nvSpPr>
          <p:cNvPr id="18" name="Content Placeholder 2">
            <a:extLst>
              <a:ext uri="{FF2B5EF4-FFF2-40B4-BE49-F238E27FC236}">
                <a16:creationId xmlns:a16="http://schemas.microsoft.com/office/drawing/2014/main" id="{FE5393C4-689E-4F47-A5E1-B412CCE552FD}"/>
              </a:ext>
            </a:extLst>
          </p:cNvPr>
          <p:cNvSpPr>
            <a:spLocks noGrp="1"/>
          </p:cNvSpPr>
          <p:nvPr>
            <p:ph idx="11" hasCustomPrompt="1"/>
          </p:nvPr>
        </p:nvSpPr>
        <p:spPr>
          <a:xfrm>
            <a:off x="3499104" y="3254327"/>
            <a:ext cx="3860800" cy="484554"/>
          </a:xfrm>
          <a:prstGeom prst="rect">
            <a:avLst/>
          </a:prstGeom>
        </p:spPr>
        <p:txBody>
          <a:bodyPr anchor="ctr"/>
          <a:lstStyle>
            <a:lvl1pPr marL="0" indent="0" algn="ctr">
              <a:buFontTx/>
              <a:buNone/>
              <a:defRPr sz="2133"/>
            </a:lvl1pPr>
          </a:lstStyle>
          <a:p>
            <a:pPr lvl="0"/>
            <a:r>
              <a:rPr lang="en-US" dirty="0"/>
              <a:t>Answer</a:t>
            </a:r>
          </a:p>
        </p:txBody>
      </p:sp>
      <p:sp>
        <p:nvSpPr>
          <p:cNvPr id="19" name="Content Placeholder 2">
            <a:extLst>
              <a:ext uri="{FF2B5EF4-FFF2-40B4-BE49-F238E27FC236}">
                <a16:creationId xmlns:a16="http://schemas.microsoft.com/office/drawing/2014/main" id="{9124F695-2F0C-354D-8981-F986D94D3BEA}"/>
              </a:ext>
            </a:extLst>
          </p:cNvPr>
          <p:cNvSpPr>
            <a:spLocks noGrp="1"/>
          </p:cNvSpPr>
          <p:nvPr>
            <p:ph idx="12" hasCustomPrompt="1"/>
          </p:nvPr>
        </p:nvSpPr>
        <p:spPr>
          <a:xfrm>
            <a:off x="3499104" y="3750996"/>
            <a:ext cx="3860800" cy="484554"/>
          </a:xfrm>
          <a:prstGeom prst="rect">
            <a:avLst/>
          </a:prstGeom>
        </p:spPr>
        <p:txBody>
          <a:bodyPr anchor="ctr"/>
          <a:lstStyle>
            <a:lvl1pPr marL="0" indent="0" algn="ctr">
              <a:buFontTx/>
              <a:buNone/>
              <a:defRPr sz="2133"/>
            </a:lvl1pPr>
          </a:lstStyle>
          <a:p>
            <a:pPr lvl="0"/>
            <a:r>
              <a:rPr lang="en-US" dirty="0"/>
              <a:t>Answer</a:t>
            </a:r>
          </a:p>
        </p:txBody>
      </p:sp>
      <p:sp>
        <p:nvSpPr>
          <p:cNvPr id="20" name="Content Placeholder 2">
            <a:extLst>
              <a:ext uri="{FF2B5EF4-FFF2-40B4-BE49-F238E27FC236}">
                <a16:creationId xmlns:a16="http://schemas.microsoft.com/office/drawing/2014/main" id="{69489CD9-37BC-6842-8F6A-62A106074C7F}"/>
              </a:ext>
            </a:extLst>
          </p:cNvPr>
          <p:cNvSpPr>
            <a:spLocks noGrp="1"/>
          </p:cNvSpPr>
          <p:nvPr>
            <p:ph idx="13" hasCustomPrompt="1"/>
          </p:nvPr>
        </p:nvSpPr>
        <p:spPr>
          <a:xfrm>
            <a:off x="3499104" y="4293383"/>
            <a:ext cx="3860800" cy="484554"/>
          </a:xfrm>
          <a:prstGeom prst="rect">
            <a:avLst/>
          </a:prstGeom>
        </p:spPr>
        <p:txBody>
          <a:bodyPr anchor="ctr"/>
          <a:lstStyle>
            <a:lvl1pPr marL="0" indent="0" algn="ctr">
              <a:buFontTx/>
              <a:buNone/>
              <a:defRPr sz="2133"/>
            </a:lvl1pPr>
          </a:lstStyle>
          <a:p>
            <a:pPr lvl="0"/>
            <a:r>
              <a:rPr lang="en-US" dirty="0"/>
              <a:t>Answer</a:t>
            </a:r>
          </a:p>
        </p:txBody>
      </p:sp>
      <p:sp>
        <p:nvSpPr>
          <p:cNvPr id="21" name="Content Placeholder 2">
            <a:extLst>
              <a:ext uri="{FF2B5EF4-FFF2-40B4-BE49-F238E27FC236}">
                <a16:creationId xmlns:a16="http://schemas.microsoft.com/office/drawing/2014/main" id="{24E906C3-7755-9F4E-9BF5-D6605E68F9FB}"/>
              </a:ext>
            </a:extLst>
          </p:cNvPr>
          <p:cNvSpPr>
            <a:spLocks noGrp="1"/>
          </p:cNvSpPr>
          <p:nvPr>
            <p:ph idx="14" hasCustomPrompt="1"/>
          </p:nvPr>
        </p:nvSpPr>
        <p:spPr>
          <a:xfrm>
            <a:off x="3499104" y="4780674"/>
            <a:ext cx="3860800" cy="484554"/>
          </a:xfrm>
          <a:prstGeom prst="rect">
            <a:avLst/>
          </a:prstGeom>
        </p:spPr>
        <p:txBody>
          <a:bodyPr anchor="ctr"/>
          <a:lstStyle>
            <a:lvl1pPr marL="0" indent="0" algn="ctr">
              <a:buFontTx/>
              <a:buNone/>
              <a:defRPr sz="2133"/>
            </a:lvl1pPr>
          </a:lstStyle>
          <a:p>
            <a:pPr lvl="0"/>
            <a:r>
              <a:rPr lang="en-US" dirty="0"/>
              <a:t>Answer</a:t>
            </a:r>
          </a:p>
        </p:txBody>
      </p:sp>
      <p:sp>
        <p:nvSpPr>
          <p:cNvPr id="22" name="Content Placeholder 2">
            <a:extLst>
              <a:ext uri="{FF2B5EF4-FFF2-40B4-BE49-F238E27FC236}">
                <a16:creationId xmlns:a16="http://schemas.microsoft.com/office/drawing/2014/main" id="{429D9BBD-84D5-2C42-824D-5B66F8B378B2}"/>
              </a:ext>
            </a:extLst>
          </p:cNvPr>
          <p:cNvSpPr>
            <a:spLocks noGrp="1"/>
          </p:cNvSpPr>
          <p:nvPr>
            <p:ph idx="15" hasCustomPrompt="1"/>
          </p:nvPr>
        </p:nvSpPr>
        <p:spPr>
          <a:xfrm>
            <a:off x="3499104" y="5265228"/>
            <a:ext cx="3860800" cy="484554"/>
          </a:xfrm>
          <a:prstGeom prst="rect">
            <a:avLst/>
          </a:prstGeom>
        </p:spPr>
        <p:txBody>
          <a:bodyPr anchor="ctr"/>
          <a:lstStyle>
            <a:lvl1pPr marL="0" indent="0" algn="ctr">
              <a:buFontTx/>
              <a:buNone/>
              <a:defRPr sz="2133"/>
            </a:lvl1pPr>
          </a:lstStyle>
          <a:p>
            <a:pPr lvl="0"/>
            <a:r>
              <a:rPr lang="en-US" dirty="0"/>
              <a:t>Answer</a:t>
            </a:r>
          </a:p>
        </p:txBody>
      </p:sp>
      <p:sp>
        <p:nvSpPr>
          <p:cNvPr id="23" name="Content Placeholder 2">
            <a:extLst>
              <a:ext uri="{FF2B5EF4-FFF2-40B4-BE49-F238E27FC236}">
                <a16:creationId xmlns:a16="http://schemas.microsoft.com/office/drawing/2014/main" id="{01355584-F991-9348-AC39-8F0EA741A90B}"/>
              </a:ext>
            </a:extLst>
          </p:cNvPr>
          <p:cNvSpPr>
            <a:spLocks noGrp="1"/>
          </p:cNvSpPr>
          <p:nvPr>
            <p:ph idx="16" hasCustomPrompt="1"/>
          </p:nvPr>
        </p:nvSpPr>
        <p:spPr>
          <a:xfrm>
            <a:off x="7449781" y="2209800"/>
            <a:ext cx="3860800" cy="484554"/>
          </a:xfrm>
          <a:prstGeom prst="rect">
            <a:avLst/>
          </a:prstGeom>
        </p:spPr>
        <p:txBody>
          <a:bodyPr anchor="ctr"/>
          <a:lstStyle>
            <a:lvl1pPr marL="0" indent="0" algn="ctr">
              <a:buFontTx/>
              <a:buNone/>
              <a:defRPr sz="2133"/>
            </a:lvl1pPr>
          </a:lstStyle>
          <a:p>
            <a:pPr lvl="0"/>
            <a:r>
              <a:rPr lang="en-US" dirty="0"/>
              <a:t>Answer</a:t>
            </a:r>
          </a:p>
        </p:txBody>
      </p:sp>
      <p:sp>
        <p:nvSpPr>
          <p:cNvPr id="24" name="Content Placeholder 2">
            <a:extLst>
              <a:ext uri="{FF2B5EF4-FFF2-40B4-BE49-F238E27FC236}">
                <a16:creationId xmlns:a16="http://schemas.microsoft.com/office/drawing/2014/main" id="{98FC0CFF-53F6-A64D-9AD9-507565AFB6A0}"/>
              </a:ext>
            </a:extLst>
          </p:cNvPr>
          <p:cNvSpPr>
            <a:spLocks noGrp="1"/>
          </p:cNvSpPr>
          <p:nvPr>
            <p:ph idx="17" hasCustomPrompt="1"/>
          </p:nvPr>
        </p:nvSpPr>
        <p:spPr>
          <a:xfrm>
            <a:off x="7449781" y="2715065"/>
            <a:ext cx="3860800" cy="484554"/>
          </a:xfrm>
          <a:prstGeom prst="rect">
            <a:avLst/>
          </a:prstGeom>
        </p:spPr>
        <p:txBody>
          <a:bodyPr anchor="ctr"/>
          <a:lstStyle>
            <a:lvl1pPr marL="0" indent="0" algn="ctr">
              <a:buFontTx/>
              <a:buNone/>
              <a:defRPr sz="2133"/>
            </a:lvl1pPr>
          </a:lstStyle>
          <a:p>
            <a:pPr lvl="0"/>
            <a:r>
              <a:rPr lang="en-US" dirty="0"/>
              <a:t>Answer</a:t>
            </a:r>
          </a:p>
        </p:txBody>
      </p:sp>
      <p:sp>
        <p:nvSpPr>
          <p:cNvPr id="25" name="Content Placeholder 2">
            <a:extLst>
              <a:ext uri="{FF2B5EF4-FFF2-40B4-BE49-F238E27FC236}">
                <a16:creationId xmlns:a16="http://schemas.microsoft.com/office/drawing/2014/main" id="{B9462058-5FE8-3E49-9F18-6FE0CB749B26}"/>
              </a:ext>
            </a:extLst>
          </p:cNvPr>
          <p:cNvSpPr>
            <a:spLocks noGrp="1"/>
          </p:cNvSpPr>
          <p:nvPr>
            <p:ph idx="18" hasCustomPrompt="1"/>
          </p:nvPr>
        </p:nvSpPr>
        <p:spPr>
          <a:xfrm>
            <a:off x="7449781" y="3254327"/>
            <a:ext cx="3860800" cy="484554"/>
          </a:xfrm>
          <a:prstGeom prst="rect">
            <a:avLst/>
          </a:prstGeom>
        </p:spPr>
        <p:txBody>
          <a:bodyPr anchor="ctr"/>
          <a:lstStyle>
            <a:lvl1pPr marL="0" indent="0" algn="ctr">
              <a:buFontTx/>
              <a:buNone/>
              <a:defRPr sz="2133"/>
            </a:lvl1pPr>
          </a:lstStyle>
          <a:p>
            <a:pPr lvl="0"/>
            <a:r>
              <a:rPr lang="en-US" dirty="0"/>
              <a:t>Answer</a:t>
            </a:r>
          </a:p>
        </p:txBody>
      </p:sp>
      <p:sp>
        <p:nvSpPr>
          <p:cNvPr id="26" name="Content Placeholder 2">
            <a:extLst>
              <a:ext uri="{FF2B5EF4-FFF2-40B4-BE49-F238E27FC236}">
                <a16:creationId xmlns:a16="http://schemas.microsoft.com/office/drawing/2014/main" id="{E003B0C4-4EBF-2145-91FA-4F7A1EBBAEF4}"/>
              </a:ext>
            </a:extLst>
          </p:cNvPr>
          <p:cNvSpPr>
            <a:spLocks noGrp="1"/>
          </p:cNvSpPr>
          <p:nvPr>
            <p:ph idx="19" hasCustomPrompt="1"/>
          </p:nvPr>
        </p:nvSpPr>
        <p:spPr>
          <a:xfrm>
            <a:off x="7449781" y="3750996"/>
            <a:ext cx="3860800" cy="484554"/>
          </a:xfrm>
          <a:prstGeom prst="rect">
            <a:avLst/>
          </a:prstGeom>
        </p:spPr>
        <p:txBody>
          <a:bodyPr anchor="ctr"/>
          <a:lstStyle>
            <a:lvl1pPr marL="0" indent="0" algn="ctr">
              <a:buFontTx/>
              <a:buNone/>
              <a:defRPr sz="2133"/>
            </a:lvl1pPr>
          </a:lstStyle>
          <a:p>
            <a:pPr lvl="0"/>
            <a:r>
              <a:rPr lang="en-US" dirty="0"/>
              <a:t>Answer</a:t>
            </a:r>
          </a:p>
        </p:txBody>
      </p:sp>
      <p:sp>
        <p:nvSpPr>
          <p:cNvPr id="27" name="Content Placeholder 2">
            <a:extLst>
              <a:ext uri="{FF2B5EF4-FFF2-40B4-BE49-F238E27FC236}">
                <a16:creationId xmlns:a16="http://schemas.microsoft.com/office/drawing/2014/main" id="{E7579733-3C3D-734D-94CA-288941093A2E}"/>
              </a:ext>
            </a:extLst>
          </p:cNvPr>
          <p:cNvSpPr>
            <a:spLocks noGrp="1"/>
          </p:cNvSpPr>
          <p:nvPr>
            <p:ph idx="20" hasCustomPrompt="1"/>
          </p:nvPr>
        </p:nvSpPr>
        <p:spPr>
          <a:xfrm>
            <a:off x="7449781" y="4293383"/>
            <a:ext cx="3860800" cy="484554"/>
          </a:xfrm>
          <a:prstGeom prst="rect">
            <a:avLst/>
          </a:prstGeom>
        </p:spPr>
        <p:txBody>
          <a:bodyPr anchor="ctr"/>
          <a:lstStyle>
            <a:lvl1pPr marL="0" indent="0" algn="ctr">
              <a:buFontTx/>
              <a:buNone/>
              <a:defRPr sz="2133"/>
            </a:lvl1pPr>
          </a:lstStyle>
          <a:p>
            <a:pPr lvl="0"/>
            <a:r>
              <a:rPr lang="en-US" dirty="0"/>
              <a:t>Answer</a:t>
            </a:r>
          </a:p>
        </p:txBody>
      </p:sp>
      <p:sp>
        <p:nvSpPr>
          <p:cNvPr id="28" name="Content Placeholder 2">
            <a:extLst>
              <a:ext uri="{FF2B5EF4-FFF2-40B4-BE49-F238E27FC236}">
                <a16:creationId xmlns:a16="http://schemas.microsoft.com/office/drawing/2014/main" id="{B6A49497-429E-BF41-AB55-2A337CA40BAE}"/>
              </a:ext>
            </a:extLst>
          </p:cNvPr>
          <p:cNvSpPr>
            <a:spLocks noGrp="1"/>
          </p:cNvSpPr>
          <p:nvPr>
            <p:ph idx="21" hasCustomPrompt="1"/>
          </p:nvPr>
        </p:nvSpPr>
        <p:spPr>
          <a:xfrm>
            <a:off x="7449781" y="4780674"/>
            <a:ext cx="3860800" cy="484554"/>
          </a:xfrm>
          <a:prstGeom prst="rect">
            <a:avLst/>
          </a:prstGeom>
        </p:spPr>
        <p:txBody>
          <a:bodyPr anchor="ctr"/>
          <a:lstStyle>
            <a:lvl1pPr marL="0" indent="0" algn="ctr">
              <a:buFontTx/>
              <a:buNone/>
              <a:defRPr sz="2133"/>
            </a:lvl1pPr>
          </a:lstStyle>
          <a:p>
            <a:pPr lvl="0"/>
            <a:r>
              <a:rPr lang="en-US" dirty="0"/>
              <a:t>Answer</a:t>
            </a:r>
          </a:p>
        </p:txBody>
      </p:sp>
      <p:sp>
        <p:nvSpPr>
          <p:cNvPr id="29" name="Content Placeholder 2">
            <a:extLst>
              <a:ext uri="{FF2B5EF4-FFF2-40B4-BE49-F238E27FC236}">
                <a16:creationId xmlns:a16="http://schemas.microsoft.com/office/drawing/2014/main" id="{CE9D6693-ED6B-9B44-A062-8AFDAC094C54}"/>
              </a:ext>
            </a:extLst>
          </p:cNvPr>
          <p:cNvSpPr>
            <a:spLocks noGrp="1"/>
          </p:cNvSpPr>
          <p:nvPr>
            <p:ph idx="22" hasCustomPrompt="1"/>
          </p:nvPr>
        </p:nvSpPr>
        <p:spPr>
          <a:xfrm>
            <a:off x="7449781" y="5265228"/>
            <a:ext cx="3860800" cy="484554"/>
          </a:xfrm>
          <a:prstGeom prst="rect">
            <a:avLst/>
          </a:prstGeom>
        </p:spPr>
        <p:txBody>
          <a:bodyPr anchor="ctr"/>
          <a:lstStyle>
            <a:lvl1pPr marL="0" indent="0" algn="ctr">
              <a:buFontTx/>
              <a:buNone/>
              <a:defRPr sz="2133"/>
            </a:lvl1pPr>
          </a:lstStyle>
          <a:p>
            <a:pPr lvl="0"/>
            <a:r>
              <a:rPr lang="en-US" dirty="0"/>
              <a:t>Answer</a:t>
            </a:r>
          </a:p>
        </p:txBody>
      </p:sp>
      <p:sp>
        <p:nvSpPr>
          <p:cNvPr id="30" name="Title 26">
            <a:extLst>
              <a:ext uri="{FF2B5EF4-FFF2-40B4-BE49-F238E27FC236}">
                <a16:creationId xmlns:a16="http://schemas.microsoft.com/office/drawing/2014/main" id="{6AB6CA75-6AFB-3447-9421-BA2B9FB60B5F}"/>
              </a:ext>
            </a:extLst>
          </p:cNvPr>
          <p:cNvSpPr>
            <a:spLocks noGrp="1"/>
          </p:cNvSpPr>
          <p:nvPr>
            <p:ph type="title"/>
          </p:nvPr>
        </p:nvSpPr>
        <p:spPr>
          <a:xfrm>
            <a:off x="914639" y="0"/>
            <a:ext cx="10362724" cy="1997242"/>
          </a:xfrm>
        </p:spPr>
        <p:txBody>
          <a:bodyPr/>
          <a:lstStyle/>
          <a:p>
            <a:endParaRPr lang="en-US" sz="2600" dirty="0"/>
          </a:p>
        </p:txBody>
      </p:sp>
      <p:sp>
        <p:nvSpPr>
          <p:cNvPr id="31" name="Content Placeholder 2">
            <a:extLst>
              <a:ext uri="{FF2B5EF4-FFF2-40B4-BE49-F238E27FC236}">
                <a16:creationId xmlns:a16="http://schemas.microsoft.com/office/drawing/2014/main" id="{0029851A-7F88-C640-94AA-BFDECA5BF461}"/>
              </a:ext>
            </a:extLst>
          </p:cNvPr>
          <p:cNvSpPr>
            <a:spLocks noGrp="1"/>
          </p:cNvSpPr>
          <p:nvPr>
            <p:ph idx="23" hasCustomPrompt="1"/>
          </p:nvPr>
        </p:nvSpPr>
        <p:spPr>
          <a:xfrm>
            <a:off x="3499104" y="5793548"/>
            <a:ext cx="3860800" cy="484554"/>
          </a:xfrm>
          <a:prstGeom prst="rect">
            <a:avLst/>
          </a:prstGeom>
        </p:spPr>
        <p:txBody>
          <a:bodyPr anchor="ctr"/>
          <a:lstStyle>
            <a:lvl1pPr marL="0" indent="0" algn="ctr">
              <a:buFontTx/>
              <a:buNone/>
              <a:defRPr sz="2133"/>
            </a:lvl1pPr>
          </a:lstStyle>
          <a:p>
            <a:pPr lvl="0"/>
            <a:r>
              <a:rPr lang="en-US" dirty="0"/>
              <a:t>Answer</a:t>
            </a:r>
          </a:p>
        </p:txBody>
      </p:sp>
      <p:sp>
        <p:nvSpPr>
          <p:cNvPr id="32" name="Content Placeholder 2">
            <a:extLst>
              <a:ext uri="{FF2B5EF4-FFF2-40B4-BE49-F238E27FC236}">
                <a16:creationId xmlns:a16="http://schemas.microsoft.com/office/drawing/2014/main" id="{2A346177-4792-B24A-BF91-C720FD780A09}"/>
              </a:ext>
            </a:extLst>
          </p:cNvPr>
          <p:cNvSpPr>
            <a:spLocks noGrp="1"/>
          </p:cNvSpPr>
          <p:nvPr>
            <p:ph idx="24" hasCustomPrompt="1"/>
          </p:nvPr>
        </p:nvSpPr>
        <p:spPr>
          <a:xfrm>
            <a:off x="7449781" y="5793548"/>
            <a:ext cx="3860800" cy="484554"/>
          </a:xfrm>
          <a:prstGeom prst="rect">
            <a:avLst/>
          </a:prstGeom>
        </p:spPr>
        <p:txBody>
          <a:bodyPr anchor="ctr"/>
          <a:lstStyle>
            <a:lvl1pPr marL="0" indent="0" algn="ctr">
              <a:buFontTx/>
              <a:buNone/>
              <a:defRPr sz="2133"/>
            </a:lvl1pPr>
          </a:lstStyle>
          <a:p>
            <a:pPr lvl="0"/>
            <a:r>
              <a:rPr lang="en-US" dirty="0"/>
              <a:t>Answer</a:t>
            </a:r>
          </a:p>
        </p:txBody>
      </p:sp>
    </p:spTree>
    <p:extLst>
      <p:ext uri="{BB962C8B-B14F-4D97-AF65-F5344CB8AC3E}">
        <p14:creationId xmlns:p14="http://schemas.microsoft.com/office/powerpoint/2010/main" val="34190961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Two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p:cNvSpPr>
            <a:spLocks noGrp="1"/>
          </p:cNvSpPr>
          <p:nvPr>
            <p:ph idx="1" hasCustomPrompt="1"/>
          </p:nvPr>
        </p:nvSpPr>
        <p:spPr>
          <a:xfrm>
            <a:off x="3499104" y="2209800"/>
            <a:ext cx="2540000" cy="507998"/>
          </a:xfrm>
          <a:prstGeom prst="rect">
            <a:avLst/>
          </a:prstGeom>
        </p:spPr>
        <p:txBody>
          <a:bodyPr anchor="ctr"/>
          <a:lstStyle>
            <a:lvl1pPr marL="0" indent="0" algn="ctr">
              <a:buFontTx/>
              <a:buNone/>
              <a:defRPr sz="2133"/>
            </a:lvl1pPr>
          </a:lstStyle>
          <a:p>
            <a:pPr lvl="0"/>
            <a:r>
              <a:rPr lang="en-US" dirty="0"/>
              <a:t>Answer</a:t>
            </a:r>
          </a:p>
        </p:txBody>
      </p:sp>
      <p:sp>
        <p:nvSpPr>
          <p:cNvPr id="24" name="Content Placeholder 2">
            <a:extLst>
              <a:ext uri="{FF2B5EF4-FFF2-40B4-BE49-F238E27FC236}">
                <a16:creationId xmlns:a16="http://schemas.microsoft.com/office/drawing/2014/main" id="{256CEF19-5B74-A148-847A-582C91DB653C}"/>
              </a:ext>
            </a:extLst>
          </p:cNvPr>
          <p:cNvSpPr>
            <a:spLocks noGrp="1"/>
          </p:cNvSpPr>
          <p:nvPr>
            <p:ph idx="10" hasCustomPrompt="1"/>
          </p:nvPr>
        </p:nvSpPr>
        <p:spPr>
          <a:xfrm>
            <a:off x="3499104" y="2717798"/>
            <a:ext cx="2540000" cy="507998"/>
          </a:xfrm>
          <a:prstGeom prst="rect">
            <a:avLst/>
          </a:prstGeom>
        </p:spPr>
        <p:txBody>
          <a:bodyPr anchor="ctr"/>
          <a:lstStyle>
            <a:lvl1pPr marL="0" indent="0" algn="ctr">
              <a:buFontTx/>
              <a:buNone/>
              <a:defRPr sz="2133"/>
            </a:lvl1pPr>
          </a:lstStyle>
          <a:p>
            <a:pPr lvl="0"/>
            <a:r>
              <a:rPr lang="en-US" dirty="0"/>
              <a:t>Answer</a:t>
            </a:r>
          </a:p>
        </p:txBody>
      </p:sp>
      <p:sp>
        <p:nvSpPr>
          <p:cNvPr id="25" name="Content Placeholder 2">
            <a:extLst>
              <a:ext uri="{FF2B5EF4-FFF2-40B4-BE49-F238E27FC236}">
                <a16:creationId xmlns:a16="http://schemas.microsoft.com/office/drawing/2014/main" id="{0B93DE3F-9513-2A45-AAB1-242EBD776A42}"/>
              </a:ext>
            </a:extLst>
          </p:cNvPr>
          <p:cNvSpPr>
            <a:spLocks noGrp="1"/>
          </p:cNvSpPr>
          <p:nvPr>
            <p:ph idx="11" hasCustomPrompt="1"/>
          </p:nvPr>
        </p:nvSpPr>
        <p:spPr>
          <a:xfrm>
            <a:off x="3499104" y="3270735"/>
            <a:ext cx="2540000" cy="463059"/>
          </a:xfrm>
          <a:prstGeom prst="rect">
            <a:avLst/>
          </a:prstGeom>
        </p:spPr>
        <p:txBody>
          <a:bodyPr anchor="ctr"/>
          <a:lstStyle>
            <a:lvl1pPr marL="0" indent="0" algn="ctr">
              <a:buFontTx/>
              <a:buNone/>
              <a:defRPr sz="2133"/>
            </a:lvl1pPr>
          </a:lstStyle>
          <a:p>
            <a:pPr lvl="0"/>
            <a:r>
              <a:rPr lang="en-US" dirty="0"/>
              <a:t>Answer</a:t>
            </a:r>
          </a:p>
        </p:txBody>
      </p:sp>
      <p:sp>
        <p:nvSpPr>
          <p:cNvPr id="26" name="Content Placeholder 2">
            <a:extLst>
              <a:ext uri="{FF2B5EF4-FFF2-40B4-BE49-F238E27FC236}">
                <a16:creationId xmlns:a16="http://schemas.microsoft.com/office/drawing/2014/main" id="{DE79C4B2-0748-1C4C-973E-E4A669178976}"/>
              </a:ext>
            </a:extLst>
          </p:cNvPr>
          <p:cNvSpPr>
            <a:spLocks noGrp="1"/>
          </p:cNvSpPr>
          <p:nvPr>
            <p:ph idx="12" hasCustomPrompt="1"/>
          </p:nvPr>
        </p:nvSpPr>
        <p:spPr>
          <a:xfrm>
            <a:off x="3499104" y="3778733"/>
            <a:ext cx="2540000" cy="463059"/>
          </a:xfrm>
          <a:prstGeom prst="rect">
            <a:avLst/>
          </a:prstGeom>
        </p:spPr>
        <p:txBody>
          <a:bodyPr anchor="ctr"/>
          <a:lstStyle>
            <a:lvl1pPr marL="0" indent="0" algn="ctr">
              <a:buFontTx/>
              <a:buNone/>
              <a:defRPr sz="2133"/>
            </a:lvl1pPr>
          </a:lstStyle>
          <a:p>
            <a:pPr lvl="0"/>
            <a:r>
              <a:rPr lang="en-US" dirty="0"/>
              <a:t>Answer</a:t>
            </a:r>
          </a:p>
        </p:txBody>
      </p:sp>
      <p:sp>
        <p:nvSpPr>
          <p:cNvPr id="27" name="Content Placeholder 2">
            <a:extLst>
              <a:ext uri="{FF2B5EF4-FFF2-40B4-BE49-F238E27FC236}">
                <a16:creationId xmlns:a16="http://schemas.microsoft.com/office/drawing/2014/main" id="{E5013432-FA9C-014D-A745-5F36CA543192}"/>
              </a:ext>
            </a:extLst>
          </p:cNvPr>
          <p:cNvSpPr>
            <a:spLocks noGrp="1"/>
          </p:cNvSpPr>
          <p:nvPr>
            <p:ph idx="13" hasCustomPrompt="1"/>
          </p:nvPr>
        </p:nvSpPr>
        <p:spPr>
          <a:xfrm>
            <a:off x="3499104" y="4286731"/>
            <a:ext cx="2540000" cy="463059"/>
          </a:xfrm>
          <a:prstGeom prst="rect">
            <a:avLst/>
          </a:prstGeom>
        </p:spPr>
        <p:txBody>
          <a:bodyPr anchor="ctr"/>
          <a:lstStyle>
            <a:lvl1pPr marL="0" indent="0" algn="ctr">
              <a:buFontTx/>
              <a:buNone/>
              <a:defRPr sz="2133"/>
            </a:lvl1pPr>
          </a:lstStyle>
          <a:p>
            <a:pPr lvl="0"/>
            <a:r>
              <a:rPr lang="en-US" dirty="0"/>
              <a:t>Answer</a:t>
            </a:r>
          </a:p>
        </p:txBody>
      </p:sp>
      <p:sp>
        <p:nvSpPr>
          <p:cNvPr id="28" name="Content Placeholder 2">
            <a:extLst>
              <a:ext uri="{FF2B5EF4-FFF2-40B4-BE49-F238E27FC236}">
                <a16:creationId xmlns:a16="http://schemas.microsoft.com/office/drawing/2014/main" id="{564CFEF8-8D42-3C41-BB5E-A018B27F67E5}"/>
              </a:ext>
            </a:extLst>
          </p:cNvPr>
          <p:cNvSpPr>
            <a:spLocks noGrp="1"/>
          </p:cNvSpPr>
          <p:nvPr>
            <p:ph idx="14" hasCustomPrompt="1"/>
          </p:nvPr>
        </p:nvSpPr>
        <p:spPr>
          <a:xfrm>
            <a:off x="3499104" y="4794729"/>
            <a:ext cx="2540000" cy="447442"/>
          </a:xfrm>
          <a:prstGeom prst="rect">
            <a:avLst/>
          </a:prstGeom>
        </p:spPr>
        <p:txBody>
          <a:bodyPr anchor="ctr"/>
          <a:lstStyle>
            <a:lvl1pPr marL="0" indent="0" algn="ctr">
              <a:buFontTx/>
              <a:buNone/>
              <a:defRPr sz="2133"/>
            </a:lvl1pPr>
          </a:lstStyle>
          <a:p>
            <a:pPr lvl="0"/>
            <a:r>
              <a:rPr lang="en-US" dirty="0"/>
              <a:t>Answer</a:t>
            </a:r>
          </a:p>
        </p:txBody>
      </p:sp>
      <p:sp>
        <p:nvSpPr>
          <p:cNvPr id="29" name="Content Placeholder 2">
            <a:extLst>
              <a:ext uri="{FF2B5EF4-FFF2-40B4-BE49-F238E27FC236}">
                <a16:creationId xmlns:a16="http://schemas.microsoft.com/office/drawing/2014/main" id="{FD68243A-7FB1-5242-B37C-1702EAE9F61D}"/>
              </a:ext>
            </a:extLst>
          </p:cNvPr>
          <p:cNvSpPr>
            <a:spLocks noGrp="1"/>
          </p:cNvSpPr>
          <p:nvPr>
            <p:ph idx="15" hasCustomPrompt="1"/>
          </p:nvPr>
        </p:nvSpPr>
        <p:spPr>
          <a:xfrm>
            <a:off x="3499104" y="5302727"/>
            <a:ext cx="2540000" cy="447442"/>
          </a:xfrm>
          <a:prstGeom prst="rect">
            <a:avLst/>
          </a:prstGeom>
        </p:spPr>
        <p:txBody>
          <a:bodyPr anchor="ctr"/>
          <a:lstStyle>
            <a:lvl1pPr marL="0" indent="0" algn="ctr">
              <a:buFontTx/>
              <a:buNone/>
              <a:defRPr sz="2133"/>
            </a:lvl1pPr>
          </a:lstStyle>
          <a:p>
            <a:pPr lvl="0"/>
            <a:r>
              <a:rPr lang="en-US" dirty="0"/>
              <a:t>Answer</a:t>
            </a:r>
          </a:p>
        </p:txBody>
      </p:sp>
      <p:sp>
        <p:nvSpPr>
          <p:cNvPr id="30" name="Content Placeholder 2">
            <a:extLst>
              <a:ext uri="{FF2B5EF4-FFF2-40B4-BE49-F238E27FC236}">
                <a16:creationId xmlns:a16="http://schemas.microsoft.com/office/drawing/2014/main" id="{0A80B11A-A65F-3A43-A8DF-2B9C551F4909}"/>
              </a:ext>
            </a:extLst>
          </p:cNvPr>
          <p:cNvSpPr>
            <a:spLocks noGrp="1"/>
          </p:cNvSpPr>
          <p:nvPr>
            <p:ph idx="16" hasCustomPrompt="1"/>
          </p:nvPr>
        </p:nvSpPr>
        <p:spPr>
          <a:xfrm>
            <a:off x="6125073" y="2209800"/>
            <a:ext cx="2540000" cy="507998"/>
          </a:xfrm>
          <a:prstGeom prst="rect">
            <a:avLst/>
          </a:prstGeom>
        </p:spPr>
        <p:txBody>
          <a:bodyPr anchor="ctr"/>
          <a:lstStyle>
            <a:lvl1pPr marL="0" indent="0" algn="ctr">
              <a:buFontTx/>
              <a:buNone/>
              <a:defRPr sz="2133"/>
            </a:lvl1pPr>
          </a:lstStyle>
          <a:p>
            <a:pPr lvl="0"/>
            <a:r>
              <a:rPr lang="en-US" dirty="0"/>
              <a:t>Answer</a:t>
            </a:r>
          </a:p>
        </p:txBody>
      </p:sp>
      <p:sp>
        <p:nvSpPr>
          <p:cNvPr id="31" name="Content Placeholder 2">
            <a:extLst>
              <a:ext uri="{FF2B5EF4-FFF2-40B4-BE49-F238E27FC236}">
                <a16:creationId xmlns:a16="http://schemas.microsoft.com/office/drawing/2014/main" id="{8B9F52FF-0E76-4642-9C6D-4908935314E3}"/>
              </a:ext>
            </a:extLst>
          </p:cNvPr>
          <p:cNvSpPr>
            <a:spLocks noGrp="1"/>
          </p:cNvSpPr>
          <p:nvPr>
            <p:ph idx="17" hasCustomPrompt="1"/>
          </p:nvPr>
        </p:nvSpPr>
        <p:spPr>
          <a:xfrm>
            <a:off x="6125073" y="2717798"/>
            <a:ext cx="2540000" cy="507998"/>
          </a:xfrm>
          <a:prstGeom prst="rect">
            <a:avLst/>
          </a:prstGeom>
        </p:spPr>
        <p:txBody>
          <a:bodyPr anchor="ctr"/>
          <a:lstStyle>
            <a:lvl1pPr marL="0" indent="0" algn="ctr">
              <a:buFontTx/>
              <a:buNone/>
              <a:defRPr sz="2133"/>
            </a:lvl1pPr>
          </a:lstStyle>
          <a:p>
            <a:pPr lvl="0"/>
            <a:r>
              <a:rPr lang="en-US" dirty="0"/>
              <a:t>Answer</a:t>
            </a:r>
          </a:p>
        </p:txBody>
      </p:sp>
      <p:sp>
        <p:nvSpPr>
          <p:cNvPr id="32" name="Content Placeholder 2">
            <a:extLst>
              <a:ext uri="{FF2B5EF4-FFF2-40B4-BE49-F238E27FC236}">
                <a16:creationId xmlns:a16="http://schemas.microsoft.com/office/drawing/2014/main" id="{76092242-BBD2-0F4C-9122-03EA417265CB}"/>
              </a:ext>
            </a:extLst>
          </p:cNvPr>
          <p:cNvSpPr>
            <a:spLocks noGrp="1"/>
          </p:cNvSpPr>
          <p:nvPr>
            <p:ph idx="18" hasCustomPrompt="1"/>
          </p:nvPr>
        </p:nvSpPr>
        <p:spPr>
          <a:xfrm>
            <a:off x="6125073" y="3270735"/>
            <a:ext cx="2540000" cy="463059"/>
          </a:xfrm>
          <a:prstGeom prst="rect">
            <a:avLst/>
          </a:prstGeom>
        </p:spPr>
        <p:txBody>
          <a:bodyPr anchor="ctr"/>
          <a:lstStyle>
            <a:lvl1pPr marL="0" indent="0" algn="ctr">
              <a:buFontTx/>
              <a:buNone/>
              <a:defRPr sz="2133"/>
            </a:lvl1pPr>
          </a:lstStyle>
          <a:p>
            <a:pPr lvl="0"/>
            <a:r>
              <a:rPr lang="en-US" dirty="0"/>
              <a:t>Answer</a:t>
            </a:r>
          </a:p>
        </p:txBody>
      </p:sp>
      <p:sp>
        <p:nvSpPr>
          <p:cNvPr id="33" name="Content Placeholder 2">
            <a:extLst>
              <a:ext uri="{FF2B5EF4-FFF2-40B4-BE49-F238E27FC236}">
                <a16:creationId xmlns:a16="http://schemas.microsoft.com/office/drawing/2014/main" id="{6067009F-3EC8-C842-91BD-81044A98FF4D}"/>
              </a:ext>
            </a:extLst>
          </p:cNvPr>
          <p:cNvSpPr>
            <a:spLocks noGrp="1"/>
          </p:cNvSpPr>
          <p:nvPr>
            <p:ph idx="19" hasCustomPrompt="1"/>
          </p:nvPr>
        </p:nvSpPr>
        <p:spPr>
          <a:xfrm>
            <a:off x="6125073" y="3778733"/>
            <a:ext cx="2540000" cy="463059"/>
          </a:xfrm>
          <a:prstGeom prst="rect">
            <a:avLst/>
          </a:prstGeom>
        </p:spPr>
        <p:txBody>
          <a:bodyPr anchor="ctr"/>
          <a:lstStyle>
            <a:lvl1pPr marL="0" indent="0" algn="ctr">
              <a:buFontTx/>
              <a:buNone/>
              <a:defRPr sz="2133"/>
            </a:lvl1pPr>
          </a:lstStyle>
          <a:p>
            <a:pPr lvl="0"/>
            <a:r>
              <a:rPr lang="en-US" dirty="0"/>
              <a:t>Answer</a:t>
            </a:r>
          </a:p>
        </p:txBody>
      </p:sp>
      <p:sp>
        <p:nvSpPr>
          <p:cNvPr id="34" name="Content Placeholder 2">
            <a:extLst>
              <a:ext uri="{FF2B5EF4-FFF2-40B4-BE49-F238E27FC236}">
                <a16:creationId xmlns:a16="http://schemas.microsoft.com/office/drawing/2014/main" id="{70F00D1C-027D-4845-8F3D-3A25E40243A0}"/>
              </a:ext>
            </a:extLst>
          </p:cNvPr>
          <p:cNvSpPr>
            <a:spLocks noGrp="1"/>
          </p:cNvSpPr>
          <p:nvPr>
            <p:ph idx="20" hasCustomPrompt="1"/>
          </p:nvPr>
        </p:nvSpPr>
        <p:spPr>
          <a:xfrm>
            <a:off x="6125073" y="4286731"/>
            <a:ext cx="2540000" cy="463059"/>
          </a:xfrm>
          <a:prstGeom prst="rect">
            <a:avLst/>
          </a:prstGeom>
        </p:spPr>
        <p:txBody>
          <a:bodyPr anchor="ctr"/>
          <a:lstStyle>
            <a:lvl1pPr marL="0" indent="0" algn="ctr">
              <a:buFontTx/>
              <a:buNone/>
              <a:defRPr sz="2133"/>
            </a:lvl1pPr>
          </a:lstStyle>
          <a:p>
            <a:pPr lvl="0"/>
            <a:r>
              <a:rPr lang="en-US" dirty="0"/>
              <a:t>Answer</a:t>
            </a:r>
          </a:p>
        </p:txBody>
      </p:sp>
      <p:sp>
        <p:nvSpPr>
          <p:cNvPr id="35" name="Content Placeholder 2">
            <a:extLst>
              <a:ext uri="{FF2B5EF4-FFF2-40B4-BE49-F238E27FC236}">
                <a16:creationId xmlns:a16="http://schemas.microsoft.com/office/drawing/2014/main" id="{8025A330-4A74-5840-8A95-9D860D88866A}"/>
              </a:ext>
            </a:extLst>
          </p:cNvPr>
          <p:cNvSpPr>
            <a:spLocks noGrp="1"/>
          </p:cNvSpPr>
          <p:nvPr>
            <p:ph idx="21" hasCustomPrompt="1"/>
          </p:nvPr>
        </p:nvSpPr>
        <p:spPr>
          <a:xfrm>
            <a:off x="6125073" y="4794729"/>
            <a:ext cx="2540000" cy="447442"/>
          </a:xfrm>
          <a:prstGeom prst="rect">
            <a:avLst/>
          </a:prstGeom>
        </p:spPr>
        <p:txBody>
          <a:bodyPr anchor="ctr"/>
          <a:lstStyle>
            <a:lvl1pPr marL="0" indent="0" algn="ctr">
              <a:buFontTx/>
              <a:buNone/>
              <a:defRPr sz="2133"/>
            </a:lvl1pPr>
          </a:lstStyle>
          <a:p>
            <a:pPr lvl="0"/>
            <a:r>
              <a:rPr lang="en-US" dirty="0"/>
              <a:t>Answer</a:t>
            </a:r>
          </a:p>
        </p:txBody>
      </p:sp>
      <p:sp>
        <p:nvSpPr>
          <p:cNvPr id="36" name="Content Placeholder 2">
            <a:extLst>
              <a:ext uri="{FF2B5EF4-FFF2-40B4-BE49-F238E27FC236}">
                <a16:creationId xmlns:a16="http://schemas.microsoft.com/office/drawing/2014/main" id="{C5D0640D-E028-504E-86D6-258F80F09F74}"/>
              </a:ext>
            </a:extLst>
          </p:cNvPr>
          <p:cNvSpPr>
            <a:spLocks noGrp="1"/>
          </p:cNvSpPr>
          <p:nvPr>
            <p:ph idx="22" hasCustomPrompt="1"/>
          </p:nvPr>
        </p:nvSpPr>
        <p:spPr>
          <a:xfrm>
            <a:off x="6125073" y="5302727"/>
            <a:ext cx="2540000" cy="447442"/>
          </a:xfrm>
          <a:prstGeom prst="rect">
            <a:avLst/>
          </a:prstGeom>
        </p:spPr>
        <p:txBody>
          <a:bodyPr anchor="ctr"/>
          <a:lstStyle>
            <a:lvl1pPr marL="0" indent="0" algn="ctr">
              <a:buFontTx/>
              <a:buNone/>
              <a:defRPr sz="2133"/>
            </a:lvl1pPr>
          </a:lstStyle>
          <a:p>
            <a:pPr lvl="0"/>
            <a:r>
              <a:rPr lang="en-US" dirty="0"/>
              <a:t>Answer</a:t>
            </a:r>
          </a:p>
        </p:txBody>
      </p:sp>
      <p:sp>
        <p:nvSpPr>
          <p:cNvPr id="37" name="Content Placeholder 2">
            <a:extLst>
              <a:ext uri="{FF2B5EF4-FFF2-40B4-BE49-F238E27FC236}">
                <a16:creationId xmlns:a16="http://schemas.microsoft.com/office/drawing/2014/main" id="{EE1AB8A0-FAC3-E64B-A0EF-76C93612B81F}"/>
              </a:ext>
            </a:extLst>
          </p:cNvPr>
          <p:cNvSpPr>
            <a:spLocks noGrp="1"/>
          </p:cNvSpPr>
          <p:nvPr>
            <p:ph idx="23" hasCustomPrompt="1"/>
          </p:nvPr>
        </p:nvSpPr>
        <p:spPr>
          <a:xfrm>
            <a:off x="8751041" y="2209800"/>
            <a:ext cx="2540000" cy="507998"/>
          </a:xfrm>
          <a:prstGeom prst="rect">
            <a:avLst/>
          </a:prstGeom>
        </p:spPr>
        <p:txBody>
          <a:bodyPr anchor="ctr"/>
          <a:lstStyle>
            <a:lvl1pPr marL="0" indent="0" algn="ctr">
              <a:buFontTx/>
              <a:buNone/>
              <a:defRPr sz="2133"/>
            </a:lvl1pPr>
          </a:lstStyle>
          <a:p>
            <a:pPr lvl="0"/>
            <a:r>
              <a:rPr lang="en-US" dirty="0"/>
              <a:t>Answer</a:t>
            </a:r>
          </a:p>
        </p:txBody>
      </p:sp>
      <p:sp>
        <p:nvSpPr>
          <p:cNvPr id="38" name="Content Placeholder 2">
            <a:extLst>
              <a:ext uri="{FF2B5EF4-FFF2-40B4-BE49-F238E27FC236}">
                <a16:creationId xmlns:a16="http://schemas.microsoft.com/office/drawing/2014/main" id="{93D6F5CF-0B11-2D40-8A38-E3E513F644DD}"/>
              </a:ext>
            </a:extLst>
          </p:cNvPr>
          <p:cNvSpPr>
            <a:spLocks noGrp="1"/>
          </p:cNvSpPr>
          <p:nvPr>
            <p:ph idx="24" hasCustomPrompt="1"/>
          </p:nvPr>
        </p:nvSpPr>
        <p:spPr>
          <a:xfrm>
            <a:off x="8751041" y="2717798"/>
            <a:ext cx="2540000" cy="507998"/>
          </a:xfrm>
          <a:prstGeom prst="rect">
            <a:avLst/>
          </a:prstGeom>
        </p:spPr>
        <p:txBody>
          <a:bodyPr anchor="ctr"/>
          <a:lstStyle>
            <a:lvl1pPr marL="0" indent="0" algn="ctr">
              <a:buFontTx/>
              <a:buNone/>
              <a:defRPr sz="2133"/>
            </a:lvl1pPr>
          </a:lstStyle>
          <a:p>
            <a:pPr lvl="0"/>
            <a:r>
              <a:rPr lang="en-US" dirty="0"/>
              <a:t>Answer</a:t>
            </a:r>
          </a:p>
        </p:txBody>
      </p:sp>
      <p:sp>
        <p:nvSpPr>
          <p:cNvPr id="39" name="Content Placeholder 2">
            <a:extLst>
              <a:ext uri="{FF2B5EF4-FFF2-40B4-BE49-F238E27FC236}">
                <a16:creationId xmlns:a16="http://schemas.microsoft.com/office/drawing/2014/main" id="{81278261-2D76-DC4A-B697-1BAF3EF88E11}"/>
              </a:ext>
            </a:extLst>
          </p:cNvPr>
          <p:cNvSpPr>
            <a:spLocks noGrp="1"/>
          </p:cNvSpPr>
          <p:nvPr>
            <p:ph idx="25" hasCustomPrompt="1"/>
          </p:nvPr>
        </p:nvSpPr>
        <p:spPr>
          <a:xfrm>
            <a:off x="8751041" y="3270735"/>
            <a:ext cx="2540000" cy="463059"/>
          </a:xfrm>
          <a:prstGeom prst="rect">
            <a:avLst/>
          </a:prstGeom>
        </p:spPr>
        <p:txBody>
          <a:bodyPr anchor="ctr"/>
          <a:lstStyle>
            <a:lvl1pPr marL="0" indent="0" algn="ctr">
              <a:buFontTx/>
              <a:buNone/>
              <a:defRPr sz="2133"/>
            </a:lvl1pPr>
          </a:lstStyle>
          <a:p>
            <a:pPr lvl="0"/>
            <a:r>
              <a:rPr lang="en-US" dirty="0"/>
              <a:t>Answer</a:t>
            </a:r>
          </a:p>
        </p:txBody>
      </p:sp>
      <p:sp>
        <p:nvSpPr>
          <p:cNvPr id="40" name="Content Placeholder 2">
            <a:extLst>
              <a:ext uri="{FF2B5EF4-FFF2-40B4-BE49-F238E27FC236}">
                <a16:creationId xmlns:a16="http://schemas.microsoft.com/office/drawing/2014/main" id="{5208FDBF-1857-594E-8FF0-E63C4A8D8581}"/>
              </a:ext>
            </a:extLst>
          </p:cNvPr>
          <p:cNvSpPr>
            <a:spLocks noGrp="1"/>
          </p:cNvSpPr>
          <p:nvPr>
            <p:ph idx="26" hasCustomPrompt="1"/>
          </p:nvPr>
        </p:nvSpPr>
        <p:spPr>
          <a:xfrm>
            <a:off x="8751041" y="3778733"/>
            <a:ext cx="2540000" cy="463059"/>
          </a:xfrm>
          <a:prstGeom prst="rect">
            <a:avLst/>
          </a:prstGeom>
        </p:spPr>
        <p:txBody>
          <a:bodyPr anchor="ctr"/>
          <a:lstStyle>
            <a:lvl1pPr marL="0" indent="0" algn="ctr">
              <a:buFontTx/>
              <a:buNone/>
              <a:defRPr sz="2133"/>
            </a:lvl1pPr>
          </a:lstStyle>
          <a:p>
            <a:pPr lvl="0"/>
            <a:r>
              <a:rPr lang="en-US" dirty="0"/>
              <a:t>Answer</a:t>
            </a:r>
          </a:p>
        </p:txBody>
      </p:sp>
      <p:sp>
        <p:nvSpPr>
          <p:cNvPr id="41" name="Content Placeholder 2">
            <a:extLst>
              <a:ext uri="{FF2B5EF4-FFF2-40B4-BE49-F238E27FC236}">
                <a16:creationId xmlns:a16="http://schemas.microsoft.com/office/drawing/2014/main" id="{00F086D6-2724-A147-BDEB-E9242800875C}"/>
              </a:ext>
            </a:extLst>
          </p:cNvPr>
          <p:cNvSpPr>
            <a:spLocks noGrp="1"/>
          </p:cNvSpPr>
          <p:nvPr>
            <p:ph idx="27" hasCustomPrompt="1"/>
          </p:nvPr>
        </p:nvSpPr>
        <p:spPr>
          <a:xfrm>
            <a:off x="8751041" y="4286731"/>
            <a:ext cx="2540000" cy="463059"/>
          </a:xfrm>
          <a:prstGeom prst="rect">
            <a:avLst/>
          </a:prstGeom>
        </p:spPr>
        <p:txBody>
          <a:bodyPr anchor="ctr"/>
          <a:lstStyle>
            <a:lvl1pPr marL="0" indent="0" algn="ctr">
              <a:buFontTx/>
              <a:buNone/>
              <a:defRPr sz="2133"/>
            </a:lvl1pPr>
          </a:lstStyle>
          <a:p>
            <a:pPr lvl="0"/>
            <a:r>
              <a:rPr lang="en-US" dirty="0"/>
              <a:t>Answer</a:t>
            </a:r>
          </a:p>
        </p:txBody>
      </p:sp>
      <p:sp>
        <p:nvSpPr>
          <p:cNvPr id="42" name="Content Placeholder 2">
            <a:extLst>
              <a:ext uri="{FF2B5EF4-FFF2-40B4-BE49-F238E27FC236}">
                <a16:creationId xmlns:a16="http://schemas.microsoft.com/office/drawing/2014/main" id="{44973BFB-1A64-8F4F-89E6-138B3127DC38}"/>
              </a:ext>
            </a:extLst>
          </p:cNvPr>
          <p:cNvSpPr>
            <a:spLocks noGrp="1"/>
          </p:cNvSpPr>
          <p:nvPr>
            <p:ph idx="28" hasCustomPrompt="1"/>
          </p:nvPr>
        </p:nvSpPr>
        <p:spPr>
          <a:xfrm>
            <a:off x="8751041" y="4794729"/>
            <a:ext cx="2540000" cy="447442"/>
          </a:xfrm>
          <a:prstGeom prst="rect">
            <a:avLst/>
          </a:prstGeom>
        </p:spPr>
        <p:txBody>
          <a:bodyPr anchor="ctr"/>
          <a:lstStyle>
            <a:lvl1pPr marL="0" indent="0" algn="ctr">
              <a:buFontTx/>
              <a:buNone/>
              <a:defRPr sz="2133"/>
            </a:lvl1pPr>
          </a:lstStyle>
          <a:p>
            <a:pPr lvl="0"/>
            <a:r>
              <a:rPr lang="en-US" dirty="0"/>
              <a:t>Answer</a:t>
            </a:r>
          </a:p>
        </p:txBody>
      </p:sp>
      <p:sp>
        <p:nvSpPr>
          <p:cNvPr id="43" name="Content Placeholder 2">
            <a:extLst>
              <a:ext uri="{FF2B5EF4-FFF2-40B4-BE49-F238E27FC236}">
                <a16:creationId xmlns:a16="http://schemas.microsoft.com/office/drawing/2014/main" id="{1F61D5F3-766D-214A-9C6B-CA0BBE18331D}"/>
              </a:ext>
            </a:extLst>
          </p:cNvPr>
          <p:cNvSpPr>
            <a:spLocks noGrp="1"/>
          </p:cNvSpPr>
          <p:nvPr>
            <p:ph idx="29" hasCustomPrompt="1"/>
          </p:nvPr>
        </p:nvSpPr>
        <p:spPr>
          <a:xfrm>
            <a:off x="8751041" y="5302727"/>
            <a:ext cx="2540000" cy="447442"/>
          </a:xfrm>
          <a:prstGeom prst="rect">
            <a:avLst/>
          </a:prstGeom>
        </p:spPr>
        <p:txBody>
          <a:bodyPr anchor="ctr"/>
          <a:lstStyle>
            <a:lvl1pPr marL="0" indent="0" algn="ctr">
              <a:buFontTx/>
              <a:buNone/>
              <a:defRPr sz="2133"/>
            </a:lvl1pPr>
          </a:lstStyle>
          <a:p>
            <a:pPr lvl="0"/>
            <a:r>
              <a:rPr lang="en-US" dirty="0"/>
              <a:t>Answer</a:t>
            </a:r>
          </a:p>
        </p:txBody>
      </p:sp>
      <p:sp>
        <p:nvSpPr>
          <p:cNvPr id="44" name="Title 26">
            <a:extLst>
              <a:ext uri="{FF2B5EF4-FFF2-40B4-BE49-F238E27FC236}">
                <a16:creationId xmlns:a16="http://schemas.microsoft.com/office/drawing/2014/main" id="{DDAC9A20-F102-9845-9D3B-931B0D05288A}"/>
              </a:ext>
            </a:extLst>
          </p:cNvPr>
          <p:cNvSpPr>
            <a:spLocks noGrp="1"/>
          </p:cNvSpPr>
          <p:nvPr>
            <p:ph type="title"/>
          </p:nvPr>
        </p:nvSpPr>
        <p:spPr>
          <a:xfrm>
            <a:off x="914639" y="0"/>
            <a:ext cx="10362724" cy="1997242"/>
          </a:xfrm>
        </p:spPr>
        <p:txBody>
          <a:bodyPr/>
          <a:lstStyle/>
          <a:p>
            <a:endParaRPr lang="en-US" sz="2600" dirty="0"/>
          </a:p>
        </p:txBody>
      </p:sp>
      <p:sp>
        <p:nvSpPr>
          <p:cNvPr id="45" name="Content Placeholder 2">
            <a:extLst>
              <a:ext uri="{FF2B5EF4-FFF2-40B4-BE49-F238E27FC236}">
                <a16:creationId xmlns:a16="http://schemas.microsoft.com/office/drawing/2014/main" id="{9A53EF2D-611B-3449-80DA-3F83E8B10E99}"/>
              </a:ext>
            </a:extLst>
          </p:cNvPr>
          <p:cNvSpPr>
            <a:spLocks noGrp="1"/>
          </p:cNvSpPr>
          <p:nvPr>
            <p:ph idx="30" hasCustomPrompt="1"/>
          </p:nvPr>
        </p:nvSpPr>
        <p:spPr>
          <a:xfrm>
            <a:off x="3499104" y="5820887"/>
            <a:ext cx="2540000" cy="447442"/>
          </a:xfrm>
          <a:prstGeom prst="rect">
            <a:avLst/>
          </a:prstGeom>
        </p:spPr>
        <p:txBody>
          <a:bodyPr anchor="ctr"/>
          <a:lstStyle>
            <a:lvl1pPr marL="0" indent="0" algn="ctr">
              <a:buFontTx/>
              <a:buNone/>
              <a:defRPr sz="2133"/>
            </a:lvl1pPr>
          </a:lstStyle>
          <a:p>
            <a:pPr lvl="0"/>
            <a:r>
              <a:rPr lang="en-US" dirty="0"/>
              <a:t>Answer</a:t>
            </a:r>
          </a:p>
        </p:txBody>
      </p:sp>
      <p:sp>
        <p:nvSpPr>
          <p:cNvPr id="46" name="Content Placeholder 2">
            <a:extLst>
              <a:ext uri="{FF2B5EF4-FFF2-40B4-BE49-F238E27FC236}">
                <a16:creationId xmlns:a16="http://schemas.microsoft.com/office/drawing/2014/main" id="{0B3B9BEE-A766-0B4A-9B19-563DF3A3EABA}"/>
              </a:ext>
            </a:extLst>
          </p:cNvPr>
          <p:cNvSpPr>
            <a:spLocks noGrp="1"/>
          </p:cNvSpPr>
          <p:nvPr>
            <p:ph idx="31" hasCustomPrompt="1"/>
          </p:nvPr>
        </p:nvSpPr>
        <p:spPr>
          <a:xfrm>
            <a:off x="6125073" y="5820887"/>
            <a:ext cx="2540000" cy="447442"/>
          </a:xfrm>
          <a:prstGeom prst="rect">
            <a:avLst/>
          </a:prstGeom>
        </p:spPr>
        <p:txBody>
          <a:bodyPr anchor="ctr"/>
          <a:lstStyle>
            <a:lvl1pPr marL="0" indent="0" algn="ctr">
              <a:buFontTx/>
              <a:buNone/>
              <a:defRPr sz="2133"/>
            </a:lvl1pPr>
          </a:lstStyle>
          <a:p>
            <a:pPr lvl="0"/>
            <a:r>
              <a:rPr lang="en-US" dirty="0"/>
              <a:t>Answer</a:t>
            </a:r>
          </a:p>
        </p:txBody>
      </p:sp>
      <p:sp>
        <p:nvSpPr>
          <p:cNvPr id="47" name="Content Placeholder 2">
            <a:extLst>
              <a:ext uri="{FF2B5EF4-FFF2-40B4-BE49-F238E27FC236}">
                <a16:creationId xmlns:a16="http://schemas.microsoft.com/office/drawing/2014/main" id="{BD63FC6D-0754-8B46-927A-20D1CB3628FF}"/>
              </a:ext>
            </a:extLst>
          </p:cNvPr>
          <p:cNvSpPr>
            <a:spLocks noGrp="1"/>
          </p:cNvSpPr>
          <p:nvPr>
            <p:ph idx="32" hasCustomPrompt="1"/>
          </p:nvPr>
        </p:nvSpPr>
        <p:spPr>
          <a:xfrm>
            <a:off x="8751041" y="5820887"/>
            <a:ext cx="2540000" cy="447442"/>
          </a:xfrm>
          <a:prstGeom prst="rect">
            <a:avLst/>
          </a:prstGeom>
        </p:spPr>
        <p:txBody>
          <a:bodyPr anchor="ctr"/>
          <a:lstStyle>
            <a:lvl1pPr marL="0" indent="0" algn="ctr">
              <a:buFontTx/>
              <a:buNone/>
              <a:defRPr sz="2133"/>
            </a:lvl1pPr>
          </a:lstStyle>
          <a:p>
            <a:pPr lvl="0"/>
            <a:r>
              <a:rPr lang="en-US" dirty="0"/>
              <a:t>Answer</a:t>
            </a:r>
          </a:p>
        </p:txBody>
      </p:sp>
    </p:spTree>
    <p:extLst>
      <p:ext uri="{BB962C8B-B14F-4D97-AF65-F5344CB8AC3E}">
        <p14:creationId xmlns:p14="http://schemas.microsoft.com/office/powerpoint/2010/main" val="32185483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2_Two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4" name="Content Placeholder 2"/>
          <p:cNvSpPr>
            <a:spLocks noGrp="1"/>
          </p:cNvSpPr>
          <p:nvPr>
            <p:ph idx="1" hasCustomPrompt="1"/>
          </p:nvPr>
        </p:nvSpPr>
        <p:spPr>
          <a:xfrm>
            <a:off x="3499104" y="2218944"/>
            <a:ext cx="3860800" cy="496276"/>
          </a:xfrm>
          <a:prstGeom prst="rect">
            <a:avLst/>
          </a:prstGeom>
        </p:spPr>
        <p:txBody>
          <a:bodyPr anchor="ctr"/>
          <a:lstStyle>
            <a:lvl1pPr marL="0" indent="0" algn="ctr">
              <a:buFontTx/>
              <a:buNone/>
              <a:defRPr sz="2133"/>
            </a:lvl1pPr>
          </a:lstStyle>
          <a:p>
            <a:pPr lvl="0"/>
            <a:r>
              <a:rPr lang="en-US" dirty="0"/>
              <a:t>Answer</a:t>
            </a:r>
          </a:p>
        </p:txBody>
      </p:sp>
      <p:sp>
        <p:nvSpPr>
          <p:cNvPr id="38" name="Content Placeholder 2"/>
          <p:cNvSpPr>
            <a:spLocks noGrp="1"/>
          </p:cNvSpPr>
          <p:nvPr>
            <p:ph idx="23" hasCustomPrompt="1"/>
          </p:nvPr>
        </p:nvSpPr>
        <p:spPr>
          <a:xfrm>
            <a:off x="3499104" y="1649047"/>
            <a:ext cx="3860800" cy="508000"/>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19" name="Content Placeholder 2">
            <a:extLst>
              <a:ext uri="{FF2B5EF4-FFF2-40B4-BE49-F238E27FC236}">
                <a16:creationId xmlns:a16="http://schemas.microsoft.com/office/drawing/2014/main" id="{8923EAE8-D6F0-A945-84D3-BBEC836FE9FF}"/>
              </a:ext>
            </a:extLst>
          </p:cNvPr>
          <p:cNvSpPr>
            <a:spLocks noGrp="1"/>
          </p:cNvSpPr>
          <p:nvPr>
            <p:ph idx="24" hasCustomPrompt="1"/>
          </p:nvPr>
        </p:nvSpPr>
        <p:spPr>
          <a:xfrm>
            <a:off x="3499104" y="2726317"/>
            <a:ext cx="3860800" cy="496276"/>
          </a:xfrm>
          <a:prstGeom prst="rect">
            <a:avLst/>
          </a:prstGeom>
        </p:spPr>
        <p:txBody>
          <a:bodyPr anchor="ctr"/>
          <a:lstStyle>
            <a:lvl1pPr marL="0" indent="0" algn="ctr">
              <a:buFontTx/>
              <a:buNone/>
              <a:defRPr sz="2133"/>
            </a:lvl1pPr>
          </a:lstStyle>
          <a:p>
            <a:pPr lvl="0"/>
            <a:r>
              <a:rPr lang="en-US" dirty="0"/>
              <a:t>Answer</a:t>
            </a:r>
          </a:p>
        </p:txBody>
      </p:sp>
      <p:sp>
        <p:nvSpPr>
          <p:cNvPr id="20" name="Content Placeholder 2">
            <a:extLst>
              <a:ext uri="{FF2B5EF4-FFF2-40B4-BE49-F238E27FC236}">
                <a16:creationId xmlns:a16="http://schemas.microsoft.com/office/drawing/2014/main" id="{F230B7CE-7B4B-154E-AEEF-B3F2623F33BE}"/>
              </a:ext>
            </a:extLst>
          </p:cNvPr>
          <p:cNvSpPr>
            <a:spLocks noGrp="1"/>
          </p:cNvSpPr>
          <p:nvPr>
            <p:ph idx="25" hasCustomPrompt="1"/>
          </p:nvPr>
        </p:nvSpPr>
        <p:spPr>
          <a:xfrm>
            <a:off x="3499104" y="3233690"/>
            <a:ext cx="3860800" cy="496276"/>
          </a:xfrm>
          <a:prstGeom prst="rect">
            <a:avLst/>
          </a:prstGeom>
        </p:spPr>
        <p:txBody>
          <a:bodyPr anchor="ctr"/>
          <a:lstStyle>
            <a:lvl1pPr marL="0" indent="0" algn="ctr">
              <a:buFontTx/>
              <a:buNone/>
              <a:defRPr sz="2133"/>
            </a:lvl1pPr>
          </a:lstStyle>
          <a:p>
            <a:pPr lvl="0"/>
            <a:r>
              <a:rPr lang="en-US" dirty="0"/>
              <a:t>Answer</a:t>
            </a:r>
          </a:p>
        </p:txBody>
      </p:sp>
      <p:sp>
        <p:nvSpPr>
          <p:cNvPr id="21" name="Content Placeholder 2">
            <a:extLst>
              <a:ext uri="{FF2B5EF4-FFF2-40B4-BE49-F238E27FC236}">
                <a16:creationId xmlns:a16="http://schemas.microsoft.com/office/drawing/2014/main" id="{1FCD32DC-523D-3D49-A850-0E393C3F9697}"/>
              </a:ext>
            </a:extLst>
          </p:cNvPr>
          <p:cNvSpPr>
            <a:spLocks noGrp="1"/>
          </p:cNvSpPr>
          <p:nvPr>
            <p:ph idx="26" hasCustomPrompt="1"/>
          </p:nvPr>
        </p:nvSpPr>
        <p:spPr>
          <a:xfrm>
            <a:off x="3499104" y="3745907"/>
            <a:ext cx="3860800" cy="496276"/>
          </a:xfrm>
          <a:prstGeom prst="rect">
            <a:avLst/>
          </a:prstGeom>
        </p:spPr>
        <p:txBody>
          <a:bodyPr anchor="ctr"/>
          <a:lstStyle>
            <a:lvl1pPr marL="0" indent="0" algn="ctr">
              <a:buFontTx/>
              <a:buNone/>
              <a:defRPr sz="2133"/>
            </a:lvl1pPr>
          </a:lstStyle>
          <a:p>
            <a:pPr lvl="0"/>
            <a:r>
              <a:rPr lang="en-US" dirty="0"/>
              <a:t>Answer</a:t>
            </a:r>
          </a:p>
        </p:txBody>
      </p:sp>
      <p:sp>
        <p:nvSpPr>
          <p:cNvPr id="22" name="Content Placeholder 2">
            <a:extLst>
              <a:ext uri="{FF2B5EF4-FFF2-40B4-BE49-F238E27FC236}">
                <a16:creationId xmlns:a16="http://schemas.microsoft.com/office/drawing/2014/main" id="{4DABCAC8-6E8C-294C-83FA-39FE61534BB4}"/>
              </a:ext>
            </a:extLst>
          </p:cNvPr>
          <p:cNvSpPr>
            <a:spLocks noGrp="1"/>
          </p:cNvSpPr>
          <p:nvPr>
            <p:ph idx="27" hasCustomPrompt="1"/>
          </p:nvPr>
        </p:nvSpPr>
        <p:spPr>
          <a:xfrm>
            <a:off x="3499104" y="4258124"/>
            <a:ext cx="3860800" cy="496276"/>
          </a:xfrm>
          <a:prstGeom prst="rect">
            <a:avLst/>
          </a:prstGeom>
        </p:spPr>
        <p:txBody>
          <a:bodyPr anchor="ctr"/>
          <a:lstStyle>
            <a:lvl1pPr marL="0" indent="0" algn="ctr">
              <a:buFontTx/>
              <a:buNone/>
              <a:defRPr sz="2133"/>
            </a:lvl1pPr>
          </a:lstStyle>
          <a:p>
            <a:pPr lvl="0"/>
            <a:r>
              <a:rPr lang="en-US" dirty="0"/>
              <a:t>Answer</a:t>
            </a:r>
          </a:p>
        </p:txBody>
      </p:sp>
      <p:sp>
        <p:nvSpPr>
          <p:cNvPr id="40" name="Content Placeholder 2">
            <a:extLst>
              <a:ext uri="{FF2B5EF4-FFF2-40B4-BE49-F238E27FC236}">
                <a16:creationId xmlns:a16="http://schemas.microsoft.com/office/drawing/2014/main" id="{F4625B6F-82B5-5D48-9C0B-4424DDEDE345}"/>
              </a:ext>
            </a:extLst>
          </p:cNvPr>
          <p:cNvSpPr>
            <a:spLocks noGrp="1"/>
          </p:cNvSpPr>
          <p:nvPr>
            <p:ph idx="28" hasCustomPrompt="1"/>
          </p:nvPr>
        </p:nvSpPr>
        <p:spPr>
          <a:xfrm>
            <a:off x="3499104" y="4777374"/>
            <a:ext cx="3860800" cy="457998"/>
          </a:xfrm>
          <a:prstGeom prst="rect">
            <a:avLst/>
          </a:prstGeom>
        </p:spPr>
        <p:txBody>
          <a:bodyPr anchor="ctr"/>
          <a:lstStyle>
            <a:lvl1pPr marL="0" indent="0" algn="ctr">
              <a:buFontTx/>
              <a:buNone/>
              <a:defRPr sz="2133"/>
            </a:lvl1pPr>
          </a:lstStyle>
          <a:p>
            <a:pPr lvl="0"/>
            <a:r>
              <a:rPr lang="en-US" dirty="0"/>
              <a:t>Answer</a:t>
            </a:r>
          </a:p>
        </p:txBody>
      </p:sp>
      <p:sp>
        <p:nvSpPr>
          <p:cNvPr id="41" name="Content Placeholder 2">
            <a:extLst>
              <a:ext uri="{FF2B5EF4-FFF2-40B4-BE49-F238E27FC236}">
                <a16:creationId xmlns:a16="http://schemas.microsoft.com/office/drawing/2014/main" id="{ADAA5899-1C71-6348-A562-0A330556DC66}"/>
              </a:ext>
            </a:extLst>
          </p:cNvPr>
          <p:cNvSpPr>
            <a:spLocks noGrp="1"/>
          </p:cNvSpPr>
          <p:nvPr>
            <p:ph idx="29" hasCustomPrompt="1"/>
          </p:nvPr>
        </p:nvSpPr>
        <p:spPr>
          <a:xfrm>
            <a:off x="3499104" y="5289591"/>
            <a:ext cx="3860800" cy="457998"/>
          </a:xfrm>
          <a:prstGeom prst="rect">
            <a:avLst/>
          </a:prstGeom>
        </p:spPr>
        <p:txBody>
          <a:bodyPr anchor="ctr"/>
          <a:lstStyle>
            <a:lvl1pPr marL="0" indent="0" algn="ctr">
              <a:buFontTx/>
              <a:buNone/>
              <a:defRPr sz="2133"/>
            </a:lvl1pPr>
          </a:lstStyle>
          <a:p>
            <a:pPr lvl="0"/>
            <a:r>
              <a:rPr lang="en-US" dirty="0"/>
              <a:t>Answer</a:t>
            </a:r>
          </a:p>
        </p:txBody>
      </p:sp>
      <p:sp>
        <p:nvSpPr>
          <p:cNvPr id="42" name="Content Placeholder 2">
            <a:extLst>
              <a:ext uri="{FF2B5EF4-FFF2-40B4-BE49-F238E27FC236}">
                <a16:creationId xmlns:a16="http://schemas.microsoft.com/office/drawing/2014/main" id="{55AD0286-313D-AF4F-9FC8-54D32B943E85}"/>
              </a:ext>
            </a:extLst>
          </p:cNvPr>
          <p:cNvSpPr>
            <a:spLocks noGrp="1"/>
          </p:cNvSpPr>
          <p:nvPr>
            <p:ph idx="30" hasCustomPrompt="1"/>
          </p:nvPr>
        </p:nvSpPr>
        <p:spPr>
          <a:xfrm>
            <a:off x="7438057" y="2218944"/>
            <a:ext cx="3860800" cy="496276"/>
          </a:xfrm>
          <a:prstGeom prst="rect">
            <a:avLst/>
          </a:prstGeom>
        </p:spPr>
        <p:txBody>
          <a:bodyPr anchor="ctr"/>
          <a:lstStyle>
            <a:lvl1pPr marL="0" indent="0" algn="ctr">
              <a:buFontTx/>
              <a:buNone/>
              <a:defRPr sz="2133"/>
            </a:lvl1pPr>
          </a:lstStyle>
          <a:p>
            <a:pPr lvl="0"/>
            <a:r>
              <a:rPr lang="en-US" dirty="0"/>
              <a:t>Answer</a:t>
            </a:r>
          </a:p>
        </p:txBody>
      </p:sp>
      <p:sp>
        <p:nvSpPr>
          <p:cNvPr id="43" name="Content Placeholder 2">
            <a:extLst>
              <a:ext uri="{FF2B5EF4-FFF2-40B4-BE49-F238E27FC236}">
                <a16:creationId xmlns:a16="http://schemas.microsoft.com/office/drawing/2014/main" id="{ACA4BEB2-B98D-FD4A-8D90-12C790DD8FEF}"/>
              </a:ext>
            </a:extLst>
          </p:cNvPr>
          <p:cNvSpPr>
            <a:spLocks noGrp="1"/>
          </p:cNvSpPr>
          <p:nvPr>
            <p:ph idx="31" hasCustomPrompt="1"/>
          </p:nvPr>
        </p:nvSpPr>
        <p:spPr>
          <a:xfrm>
            <a:off x="7438057" y="1649047"/>
            <a:ext cx="3860800" cy="508000"/>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44" name="Content Placeholder 2">
            <a:extLst>
              <a:ext uri="{FF2B5EF4-FFF2-40B4-BE49-F238E27FC236}">
                <a16:creationId xmlns:a16="http://schemas.microsoft.com/office/drawing/2014/main" id="{1DC8F532-6713-C94D-B47C-0E70C5DD0C9D}"/>
              </a:ext>
            </a:extLst>
          </p:cNvPr>
          <p:cNvSpPr>
            <a:spLocks noGrp="1"/>
          </p:cNvSpPr>
          <p:nvPr>
            <p:ph idx="32" hasCustomPrompt="1"/>
          </p:nvPr>
        </p:nvSpPr>
        <p:spPr>
          <a:xfrm>
            <a:off x="7438057" y="2726317"/>
            <a:ext cx="3860800" cy="496276"/>
          </a:xfrm>
          <a:prstGeom prst="rect">
            <a:avLst/>
          </a:prstGeom>
        </p:spPr>
        <p:txBody>
          <a:bodyPr anchor="ctr"/>
          <a:lstStyle>
            <a:lvl1pPr marL="0" indent="0" algn="ctr">
              <a:buFontTx/>
              <a:buNone/>
              <a:defRPr sz="2133"/>
            </a:lvl1pPr>
          </a:lstStyle>
          <a:p>
            <a:pPr lvl="0"/>
            <a:r>
              <a:rPr lang="en-US" dirty="0"/>
              <a:t>Answer</a:t>
            </a:r>
          </a:p>
        </p:txBody>
      </p:sp>
      <p:sp>
        <p:nvSpPr>
          <p:cNvPr id="45" name="Content Placeholder 2">
            <a:extLst>
              <a:ext uri="{FF2B5EF4-FFF2-40B4-BE49-F238E27FC236}">
                <a16:creationId xmlns:a16="http://schemas.microsoft.com/office/drawing/2014/main" id="{58C72C65-69B0-BC46-A65D-9B6C6AE750A5}"/>
              </a:ext>
            </a:extLst>
          </p:cNvPr>
          <p:cNvSpPr>
            <a:spLocks noGrp="1"/>
          </p:cNvSpPr>
          <p:nvPr>
            <p:ph idx="33" hasCustomPrompt="1"/>
          </p:nvPr>
        </p:nvSpPr>
        <p:spPr>
          <a:xfrm>
            <a:off x="7438057" y="3233690"/>
            <a:ext cx="3860800" cy="496276"/>
          </a:xfrm>
          <a:prstGeom prst="rect">
            <a:avLst/>
          </a:prstGeom>
        </p:spPr>
        <p:txBody>
          <a:bodyPr anchor="ctr"/>
          <a:lstStyle>
            <a:lvl1pPr marL="0" indent="0" algn="ctr">
              <a:buFontTx/>
              <a:buNone/>
              <a:defRPr sz="2133"/>
            </a:lvl1pPr>
          </a:lstStyle>
          <a:p>
            <a:pPr lvl="0"/>
            <a:r>
              <a:rPr lang="en-US" dirty="0"/>
              <a:t>Answer</a:t>
            </a:r>
          </a:p>
        </p:txBody>
      </p:sp>
      <p:sp>
        <p:nvSpPr>
          <p:cNvPr id="46" name="Content Placeholder 2">
            <a:extLst>
              <a:ext uri="{FF2B5EF4-FFF2-40B4-BE49-F238E27FC236}">
                <a16:creationId xmlns:a16="http://schemas.microsoft.com/office/drawing/2014/main" id="{F5EAF90D-F56E-244A-BC41-4DD4412114D2}"/>
              </a:ext>
            </a:extLst>
          </p:cNvPr>
          <p:cNvSpPr>
            <a:spLocks noGrp="1"/>
          </p:cNvSpPr>
          <p:nvPr>
            <p:ph idx="34" hasCustomPrompt="1"/>
          </p:nvPr>
        </p:nvSpPr>
        <p:spPr>
          <a:xfrm>
            <a:off x="7438057" y="3745907"/>
            <a:ext cx="3860800" cy="496276"/>
          </a:xfrm>
          <a:prstGeom prst="rect">
            <a:avLst/>
          </a:prstGeom>
        </p:spPr>
        <p:txBody>
          <a:bodyPr anchor="ctr"/>
          <a:lstStyle>
            <a:lvl1pPr marL="0" indent="0" algn="ctr">
              <a:buFontTx/>
              <a:buNone/>
              <a:defRPr sz="2133"/>
            </a:lvl1pPr>
          </a:lstStyle>
          <a:p>
            <a:pPr lvl="0"/>
            <a:r>
              <a:rPr lang="en-US" dirty="0"/>
              <a:t>Answer</a:t>
            </a:r>
          </a:p>
        </p:txBody>
      </p:sp>
      <p:sp>
        <p:nvSpPr>
          <p:cNvPr id="47" name="Content Placeholder 2">
            <a:extLst>
              <a:ext uri="{FF2B5EF4-FFF2-40B4-BE49-F238E27FC236}">
                <a16:creationId xmlns:a16="http://schemas.microsoft.com/office/drawing/2014/main" id="{0B14518A-A6FD-6F49-B803-6AEEBD024383}"/>
              </a:ext>
            </a:extLst>
          </p:cNvPr>
          <p:cNvSpPr>
            <a:spLocks noGrp="1"/>
          </p:cNvSpPr>
          <p:nvPr>
            <p:ph idx="35" hasCustomPrompt="1"/>
          </p:nvPr>
        </p:nvSpPr>
        <p:spPr>
          <a:xfrm>
            <a:off x="7438057" y="4258124"/>
            <a:ext cx="3860800" cy="496276"/>
          </a:xfrm>
          <a:prstGeom prst="rect">
            <a:avLst/>
          </a:prstGeom>
        </p:spPr>
        <p:txBody>
          <a:bodyPr anchor="ctr"/>
          <a:lstStyle>
            <a:lvl1pPr marL="0" indent="0" algn="ctr">
              <a:buFontTx/>
              <a:buNone/>
              <a:defRPr sz="2133"/>
            </a:lvl1pPr>
          </a:lstStyle>
          <a:p>
            <a:pPr lvl="0"/>
            <a:r>
              <a:rPr lang="en-US" dirty="0"/>
              <a:t>Answer</a:t>
            </a:r>
          </a:p>
        </p:txBody>
      </p:sp>
      <p:sp>
        <p:nvSpPr>
          <p:cNvPr id="48" name="Content Placeholder 2">
            <a:extLst>
              <a:ext uri="{FF2B5EF4-FFF2-40B4-BE49-F238E27FC236}">
                <a16:creationId xmlns:a16="http://schemas.microsoft.com/office/drawing/2014/main" id="{AB447606-F765-D94B-8748-1067550421E6}"/>
              </a:ext>
            </a:extLst>
          </p:cNvPr>
          <p:cNvSpPr>
            <a:spLocks noGrp="1"/>
          </p:cNvSpPr>
          <p:nvPr>
            <p:ph idx="36" hasCustomPrompt="1"/>
          </p:nvPr>
        </p:nvSpPr>
        <p:spPr>
          <a:xfrm>
            <a:off x="7438057" y="4777374"/>
            <a:ext cx="3860800" cy="457998"/>
          </a:xfrm>
          <a:prstGeom prst="rect">
            <a:avLst/>
          </a:prstGeom>
        </p:spPr>
        <p:txBody>
          <a:bodyPr anchor="ctr"/>
          <a:lstStyle>
            <a:lvl1pPr marL="0" indent="0" algn="ctr">
              <a:buFontTx/>
              <a:buNone/>
              <a:defRPr sz="2133"/>
            </a:lvl1pPr>
          </a:lstStyle>
          <a:p>
            <a:pPr lvl="0"/>
            <a:r>
              <a:rPr lang="en-US" dirty="0"/>
              <a:t>Answer</a:t>
            </a:r>
          </a:p>
        </p:txBody>
      </p:sp>
      <p:sp>
        <p:nvSpPr>
          <p:cNvPr id="49" name="Content Placeholder 2">
            <a:extLst>
              <a:ext uri="{FF2B5EF4-FFF2-40B4-BE49-F238E27FC236}">
                <a16:creationId xmlns:a16="http://schemas.microsoft.com/office/drawing/2014/main" id="{D12DD381-C312-A94B-8F7B-A55154E665FF}"/>
              </a:ext>
            </a:extLst>
          </p:cNvPr>
          <p:cNvSpPr>
            <a:spLocks noGrp="1"/>
          </p:cNvSpPr>
          <p:nvPr>
            <p:ph idx="37" hasCustomPrompt="1"/>
          </p:nvPr>
        </p:nvSpPr>
        <p:spPr>
          <a:xfrm>
            <a:off x="7438057" y="5289591"/>
            <a:ext cx="3860800" cy="457998"/>
          </a:xfrm>
          <a:prstGeom prst="rect">
            <a:avLst/>
          </a:prstGeom>
        </p:spPr>
        <p:txBody>
          <a:bodyPr anchor="ctr"/>
          <a:lstStyle>
            <a:lvl1pPr marL="0" indent="0" algn="ctr">
              <a:buFontTx/>
              <a:buNone/>
              <a:defRPr sz="2133"/>
            </a:lvl1pPr>
          </a:lstStyle>
          <a:p>
            <a:pPr lvl="0"/>
            <a:r>
              <a:rPr lang="en-US" dirty="0"/>
              <a:t>Answer</a:t>
            </a:r>
          </a:p>
        </p:txBody>
      </p:sp>
      <p:sp>
        <p:nvSpPr>
          <p:cNvPr id="25" name="Title 26">
            <a:extLst>
              <a:ext uri="{FF2B5EF4-FFF2-40B4-BE49-F238E27FC236}">
                <a16:creationId xmlns:a16="http://schemas.microsoft.com/office/drawing/2014/main" id="{D1BDEB6B-3DB5-5C47-8CDB-1E9DBE9B7107}"/>
              </a:ext>
            </a:extLst>
          </p:cNvPr>
          <p:cNvSpPr>
            <a:spLocks noGrp="1"/>
          </p:cNvSpPr>
          <p:nvPr>
            <p:ph type="title"/>
          </p:nvPr>
        </p:nvSpPr>
        <p:spPr>
          <a:xfrm>
            <a:off x="914639" y="0"/>
            <a:ext cx="10362724" cy="1649047"/>
          </a:xfrm>
        </p:spPr>
        <p:txBody>
          <a:bodyPr/>
          <a:lstStyle/>
          <a:p>
            <a:endParaRPr lang="en-US" sz="2600" dirty="0"/>
          </a:p>
        </p:txBody>
      </p:sp>
      <p:sp>
        <p:nvSpPr>
          <p:cNvPr id="23" name="Content Placeholder 2">
            <a:extLst>
              <a:ext uri="{FF2B5EF4-FFF2-40B4-BE49-F238E27FC236}">
                <a16:creationId xmlns:a16="http://schemas.microsoft.com/office/drawing/2014/main" id="{1E1AE9BB-835F-9C49-8708-55D6D583C4BB}"/>
              </a:ext>
            </a:extLst>
          </p:cNvPr>
          <p:cNvSpPr>
            <a:spLocks noGrp="1"/>
          </p:cNvSpPr>
          <p:nvPr>
            <p:ph idx="38" hasCustomPrompt="1"/>
          </p:nvPr>
        </p:nvSpPr>
        <p:spPr>
          <a:xfrm>
            <a:off x="3499104" y="5817911"/>
            <a:ext cx="3860800" cy="457998"/>
          </a:xfrm>
          <a:prstGeom prst="rect">
            <a:avLst/>
          </a:prstGeom>
        </p:spPr>
        <p:txBody>
          <a:bodyPr anchor="ctr"/>
          <a:lstStyle>
            <a:lvl1pPr marL="0" indent="0" algn="ctr">
              <a:buFontTx/>
              <a:buNone/>
              <a:defRPr sz="2133"/>
            </a:lvl1pPr>
          </a:lstStyle>
          <a:p>
            <a:pPr lvl="0"/>
            <a:r>
              <a:rPr lang="en-US" dirty="0"/>
              <a:t>Answer</a:t>
            </a:r>
          </a:p>
        </p:txBody>
      </p:sp>
      <p:sp>
        <p:nvSpPr>
          <p:cNvPr id="26" name="Content Placeholder 2">
            <a:extLst>
              <a:ext uri="{FF2B5EF4-FFF2-40B4-BE49-F238E27FC236}">
                <a16:creationId xmlns:a16="http://schemas.microsoft.com/office/drawing/2014/main" id="{2963619D-4936-A14D-A66C-7E0B0BFA6BAC}"/>
              </a:ext>
            </a:extLst>
          </p:cNvPr>
          <p:cNvSpPr>
            <a:spLocks noGrp="1"/>
          </p:cNvSpPr>
          <p:nvPr>
            <p:ph idx="39" hasCustomPrompt="1"/>
          </p:nvPr>
        </p:nvSpPr>
        <p:spPr>
          <a:xfrm>
            <a:off x="7438057" y="5817911"/>
            <a:ext cx="3860800" cy="457998"/>
          </a:xfrm>
          <a:prstGeom prst="rect">
            <a:avLst/>
          </a:prstGeom>
        </p:spPr>
        <p:txBody>
          <a:bodyPr anchor="ctr"/>
          <a:lstStyle>
            <a:lvl1pPr marL="0" indent="0" algn="ctr">
              <a:buFontTx/>
              <a:buNone/>
              <a:defRPr sz="2133"/>
            </a:lvl1pPr>
          </a:lstStyle>
          <a:p>
            <a:pPr lvl="0"/>
            <a:r>
              <a:rPr lang="en-US" dirty="0"/>
              <a:t>Answer</a:t>
            </a:r>
          </a:p>
        </p:txBody>
      </p:sp>
    </p:spTree>
    <p:extLst>
      <p:ext uri="{BB962C8B-B14F-4D97-AF65-F5344CB8AC3E}">
        <p14:creationId xmlns:p14="http://schemas.microsoft.com/office/powerpoint/2010/main" val="37064412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_Two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4" name="Content Placeholder 2"/>
          <p:cNvSpPr>
            <a:spLocks noGrp="1"/>
          </p:cNvSpPr>
          <p:nvPr>
            <p:ph idx="1" hasCustomPrompt="1"/>
          </p:nvPr>
        </p:nvSpPr>
        <p:spPr>
          <a:xfrm>
            <a:off x="3499104" y="2218944"/>
            <a:ext cx="2596896" cy="496276"/>
          </a:xfrm>
          <a:prstGeom prst="rect">
            <a:avLst/>
          </a:prstGeom>
        </p:spPr>
        <p:txBody>
          <a:bodyPr anchor="ctr"/>
          <a:lstStyle>
            <a:lvl1pPr marL="0" indent="0" algn="ctr">
              <a:buFontTx/>
              <a:buNone/>
              <a:defRPr sz="2133"/>
            </a:lvl1pPr>
          </a:lstStyle>
          <a:p>
            <a:pPr lvl="0"/>
            <a:r>
              <a:rPr lang="en-US" dirty="0"/>
              <a:t>Answer</a:t>
            </a:r>
          </a:p>
        </p:txBody>
      </p:sp>
      <p:sp>
        <p:nvSpPr>
          <p:cNvPr id="38" name="Content Placeholder 2"/>
          <p:cNvSpPr>
            <a:spLocks noGrp="1"/>
          </p:cNvSpPr>
          <p:nvPr>
            <p:ph idx="23" hasCustomPrompt="1"/>
          </p:nvPr>
        </p:nvSpPr>
        <p:spPr>
          <a:xfrm>
            <a:off x="3499104" y="1649047"/>
            <a:ext cx="2590800" cy="508000"/>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19" name="Content Placeholder 2">
            <a:extLst>
              <a:ext uri="{FF2B5EF4-FFF2-40B4-BE49-F238E27FC236}">
                <a16:creationId xmlns:a16="http://schemas.microsoft.com/office/drawing/2014/main" id="{8923EAE8-D6F0-A945-84D3-BBEC836FE9FF}"/>
              </a:ext>
            </a:extLst>
          </p:cNvPr>
          <p:cNvSpPr>
            <a:spLocks noGrp="1"/>
          </p:cNvSpPr>
          <p:nvPr>
            <p:ph idx="24" hasCustomPrompt="1"/>
          </p:nvPr>
        </p:nvSpPr>
        <p:spPr>
          <a:xfrm>
            <a:off x="3499104" y="2738977"/>
            <a:ext cx="2596896" cy="508000"/>
          </a:xfrm>
          <a:prstGeom prst="rect">
            <a:avLst/>
          </a:prstGeom>
        </p:spPr>
        <p:txBody>
          <a:bodyPr anchor="ctr"/>
          <a:lstStyle>
            <a:lvl1pPr marL="0" indent="0" algn="ctr">
              <a:buFontTx/>
              <a:buNone/>
              <a:defRPr sz="2133"/>
            </a:lvl1pPr>
          </a:lstStyle>
          <a:p>
            <a:pPr lvl="0"/>
            <a:r>
              <a:rPr lang="en-US" dirty="0"/>
              <a:t>Answer</a:t>
            </a:r>
          </a:p>
        </p:txBody>
      </p:sp>
      <p:sp>
        <p:nvSpPr>
          <p:cNvPr id="20" name="Content Placeholder 2">
            <a:extLst>
              <a:ext uri="{FF2B5EF4-FFF2-40B4-BE49-F238E27FC236}">
                <a16:creationId xmlns:a16="http://schemas.microsoft.com/office/drawing/2014/main" id="{F230B7CE-7B4B-154E-AEEF-B3F2623F33BE}"/>
              </a:ext>
            </a:extLst>
          </p:cNvPr>
          <p:cNvSpPr>
            <a:spLocks noGrp="1"/>
          </p:cNvSpPr>
          <p:nvPr>
            <p:ph idx="25" hasCustomPrompt="1"/>
          </p:nvPr>
        </p:nvSpPr>
        <p:spPr>
          <a:xfrm>
            <a:off x="3499104" y="3270734"/>
            <a:ext cx="2596896" cy="508000"/>
          </a:xfrm>
          <a:prstGeom prst="rect">
            <a:avLst/>
          </a:prstGeom>
        </p:spPr>
        <p:txBody>
          <a:bodyPr anchor="ctr"/>
          <a:lstStyle>
            <a:lvl1pPr marL="0" indent="0" algn="ctr">
              <a:buFontTx/>
              <a:buNone/>
              <a:defRPr sz="2133"/>
            </a:lvl1pPr>
          </a:lstStyle>
          <a:p>
            <a:pPr lvl="0"/>
            <a:r>
              <a:rPr lang="en-US" dirty="0"/>
              <a:t>Answer</a:t>
            </a:r>
          </a:p>
        </p:txBody>
      </p:sp>
      <p:sp>
        <p:nvSpPr>
          <p:cNvPr id="21" name="Content Placeholder 2">
            <a:extLst>
              <a:ext uri="{FF2B5EF4-FFF2-40B4-BE49-F238E27FC236}">
                <a16:creationId xmlns:a16="http://schemas.microsoft.com/office/drawing/2014/main" id="{1FCD32DC-523D-3D49-A850-0E393C3F9697}"/>
              </a:ext>
            </a:extLst>
          </p:cNvPr>
          <p:cNvSpPr>
            <a:spLocks noGrp="1"/>
          </p:cNvSpPr>
          <p:nvPr>
            <p:ph idx="26" hasCustomPrompt="1"/>
          </p:nvPr>
        </p:nvSpPr>
        <p:spPr>
          <a:xfrm>
            <a:off x="3499104" y="3778734"/>
            <a:ext cx="2596896" cy="437666"/>
          </a:xfrm>
          <a:prstGeom prst="rect">
            <a:avLst/>
          </a:prstGeom>
        </p:spPr>
        <p:txBody>
          <a:bodyPr anchor="ctr"/>
          <a:lstStyle>
            <a:lvl1pPr marL="0" indent="0" algn="ctr">
              <a:buFontTx/>
              <a:buNone/>
              <a:defRPr sz="2133"/>
            </a:lvl1pPr>
          </a:lstStyle>
          <a:p>
            <a:pPr lvl="0"/>
            <a:r>
              <a:rPr lang="en-US" dirty="0"/>
              <a:t>Answer</a:t>
            </a:r>
          </a:p>
        </p:txBody>
      </p:sp>
      <p:sp>
        <p:nvSpPr>
          <p:cNvPr id="22" name="Content Placeholder 2">
            <a:extLst>
              <a:ext uri="{FF2B5EF4-FFF2-40B4-BE49-F238E27FC236}">
                <a16:creationId xmlns:a16="http://schemas.microsoft.com/office/drawing/2014/main" id="{4DABCAC8-6E8C-294C-83FA-39FE61534BB4}"/>
              </a:ext>
            </a:extLst>
          </p:cNvPr>
          <p:cNvSpPr>
            <a:spLocks noGrp="1"/>
          </p:cNvSpPr>
          <p:nvPr>
            <p:ph idx="27" hasCustomPrompt="1"/>
          </p:nvPr>
        </p:nvSpPr>
        <p:spPr>
          <a:xfrm>
            <a:off x="3499104" y="4286734"/>
            <a:ext cx="2596896" cy="425312"/>
          </a:xfrm>
          <a:prstGeom prst="rect">
            <a:avLst/>
          </a:prstGeom>
        </p:spPr>
        <p:txBody>
          <a:bodyPr anchor="ctr"/>
          <a:lstStyle>
            <a:lvl1pPr marL="0" indent="0" algn="ctr">
              <a:buFontTx/>
              <a:buNone/>
              <a:defRPr sz="2133"/>
            </a:lvl1pPr>
          </a:lstStyle>
          <a:p>
            <a:pPr lvl="0"/>
            <a:r>
              <a:rPr lang="en-US" dirty="0"/>
              <a:t>Answer</a:t>
            </a:r>
          </a:p>
        </p:txBody>
      </p:sp>
      <p:sp>
        <p:nvSpPr>
          <p:cNvPr id="40" name="Content Placeholder 2">
            <a:extLst>
              <a:ext uri="{FF2B5EF4-FFF2-40B4-BE49-F238E27FC236}">
                <a16:creationId xmlns:a16="http://schemas.microsoft.com/office/drawing/2014/main" id="{F4625B6F-82B5-5D48-9C0B-4424DDEDE345}"/>
              </a:ext>
            </a:extLst>
          </p:cNvPr>
          <p:cNvSpPr>
            <a:spLocks noGrp="1"/>
          </p:cNvSpPr>
          <p:nvPr>
            <p:ph idx="28" hasCustomPrompt="1"/>
          </p:nvPr>
        </p:nvSpPr>
        <p:spPr>
          <a:xfrm>
            <a:off x="3499104" y="4814277"/>
            <a:ext cx="2596896" cy="425312"/>
          </a:xfrm>
          <a:prstGeom prst="rect">
            <a:avLst/>
          </a:prstGeom>
        </p:spPr>
        <p:txBody>
          <a:bodyPr anchor="ctr"/>
          <a:lstStyle>
            <a:lvl1pPr marL="0" indent="0" algn="ctr">
              <a:buFontTx/>
              <a:buNone/>
              <a:defRPr sz="2133"/>
            </a:lvl1pPr>
          </a:lstStyle>
          <a:p>
            <a:pPr lvl="0"/>
            <a:r>
              <a:rPr lang="en-US" dirty="0"/>
              <a:t>Answer</a:t>
            </a:r>
          </a:p>
        </p:txBody>
      </p:sp>
      <p:sp>
        <p:nvSpPr>
          <p:cNvPr id="41" name="Content Placeholder 2">
            <a:extLst>
              <a:ext uri="{FF2B5EF4-FFF2-40B4-BE49-F238E27FC236}">
                <a16:creationId xmlns:a16="http://schemas.microsoft.com/office/drawing/2014/main" id="{ADAA5899-1C71-6348-A562-0A330556DC66}"/>
              </a:ext>
            </a:extLst>
          </p:cNvPr>
          <p:cNvSpPr>
            <a:spLocks noGrp="1"/>
          </p:cNvSpPr>
          <p:nvPr>
            <p:ph idx="29" hasCustomPrompt="1"/>
          </p:nvPr>
        </p:nvSpPr>
        <p:spPr>
          <a:xfrm>
            <a:off x="3499104" y="5322277"/>
            <a:ext cx="2596896" cy="425312"/>
          </a:xfrm>
          <a:prstGeom prst="rect">
            <a:avLst/>
          </a:prstGeom>
        </p:spPr>
        <p:txBody>
          <a:bodyPr anchor="ctr"/>
          <a:lstStyle>
            <a:lvl1pPr marL="0" indent="0" algn="ctr">
              <a:buFontTx/>
              <a:buNone/>
              <a:defRPr sz="2133"/>
            </a:lvl1pPr>
          </a:lstStyle>
          <a:p>
            <a:pPr lvl="0"/>
            <a:r>
              <a:rPr lang="en-US" dirty="0"/>
              <a:t>Answer</a:t>
            </a:r>
          </a:p>
        </p:txBody>
      </p:sp>
      <p:sp>
        <p:nvSpPr>
          <p:cNvPr id="43" name="Content Placeholder 2">
            <a:extLst>
              <a:ext uri="{FF2B5EF4-FFF2-40B4-BE49-F238E27FC236}">
                <a16:creationId xmlns:a16="http://schemas.microsoft.com/office/drawing/2014/main" id="{ACA4BEB2-B98D-FD4A-8D90-12C790DD8FEF}"/>
              </a:ext>
            </a:extLst>
          </p:cNvPr>
          <p:cNvSpPr>
            <a:spLocks noGrp="1"/>
          </p:cNvSpPr>
          <p:nvPr>
            <p:ph idx="31" hasCustomPrompt="1"/>
          </p:nvPr>
        </p:nvSpPr>
        <p:spPr>
          <a:xfrm>
            <a:off x="8761983" y="1649047"/>
            <a:ext cx="2536873" cy="508000"/>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25" name="Title 26">
            <a:extLst>
              <a:ext uri="{FF2B5EF4-FFF2-40B4-BE49-F238E27FC236}">
                <a16:creationId xmlns:a16="http://schemas.microsoft.com/office/drawing/2014/main" id="{D1BDEB6B-3DB5-5C47-8CDB-1E9DBE9B7107}"/>
              </a:ext>
            </a:extLst>
          </p:cNvPr>
          <p:cNvSpPr>
            <a:spLocks noGrp="1"/>
          </p:cNvSpPr>
          <p:nvPr>
            <p:ph type="title"/>
          </p:nvPr>
        </p:nvSpPr>
        <p:spPr>
          <a:xfrm>
            <a:off x="914639" y="0"/>
            <a:ext cx="10362724" cy="1649047"/>
          </a:xfrm>
        </p:spPr>
        <p:txBody>
          <a:bodyPr/>
          <a:lstStyle/>
          <a:p>
            <a:endParaRPr lang="en-US" sz="2600" dirty="0"/>
          </a:p>
        </p:txBody>
      </p:sp>
      <p:sp>
        <p:nvSpPr>
          <p:cNvPr id="23" name="Content Placeholder 2">
            <a:extLst>
              <a:ext uri="{FF2B5EF4-FFF2-40B4-BE49-F238E27FC236}">
                <a16:creationId xmlns:a16="http://schemas.microsoft.com/office/drawing/2014/main" id="{11618039-8D98-E140-A65F-3A346D2C2326}"/>
              </a:ext>
            </a:extLst>
          </p:cNvPr>
          <p:cNvSpPr>
            <a:spLocks noGrp="1"/>
          </p:cNvSpPr>
          <p:nvPr>
            <p:ph idx="32" hasCustomPrompt="1"/>
          </p:nvPr>
        </p:nvSpPr>
        <p:spPr>
          <a:xfrm>
            <a:off x="3499104" y="5830277"/>
            <a:ext cx="2596896" cy="425312"/>
          </a:xfrm>
          <a:prstGeom prst="rect">
            <a:avLst/>
          </a:prstGeom>
        </p:spPr>
        <p:txBody>
          <a:bodyPr anchor="ctr"/>
          <a:lstStyle>
            <a:lvl1pPr marL="0" indent="0" algn="ctr">
              <a:buFontTx/>
              <a:buNone/>
              <a:defRPr sz="2133"/>
            </a:lvl1pPr>
          </a:lstStyle>
          <a:p>
            <a:pPr lvl="0"/>
            <a:r>
              <a:rPr lang="en-US" dirty="0"/>
              <a:t>Answer</a:t>
            </a:r>
          </a:p>
        </p:txBody>
      </p:sp>
      <p:sp>
        <p:nvSpPr>
          <p:cNvPr id="26" name="Content Placeholder 2">
            <a:extLst>
              <a:ext uri="{FF2B5EF4-FFF2-40B4-BE49-F238E27FC236}">
                <a16:creationId xmlns:a16="http://schemas.microsoft.com/office/drawing/2014/main" id="{C2C6C3A7-261C-DE40-B72F-883455EB2E0E}"/>
              </a:ext>
            </a:extLst>
          </p:cNvPr>
          <p:cNvSpPr>
            <a:spLocks noGrp="1"/>
          </p:cNvSpPr>
          <p:nvPr>
            <p:ph idx="33" hasCustomPrompt="1"/>
          </p:nvPr>
        </p:nvSpPr>
        <p:spPr>
          <a:xfrm>
            <a:off x="6089904" y="2218944"/>
            <a:ext cx="2596896" cy="496276"/>
          </a:xfrm>
          <a:prstGeom prst="rect">
            <a:avLst/>
          </a:prstGeom>
        </p:spPr>
        <p:txBody>
          <a:bodyPr anchor="ctr"/>
          <a:lstStyle>
            <a:lvl1pPr marL="0" indent="0" algn="ctr">
              <a:buFontTx/>
              <a:buNone/>
              <a:defRPr sz="2133"/>
            </a:lvl1pPr>
          </a:lstStyle>
          <a:p>
            <a:pPr lvl="0"/>
            <a:r>
              <a:rPr lang="en-US" dirty="0"/>
              <a:t>Answer</a:t>
            </a:r>
          </a:p>
        </p:txBody>
      </p:sp>
      <p:sp>
        <p:nvSpPr>
          <p:cNvPr id="27" name="Content Placeholder 2">
            <a:extLst>
              <a:ext uri="{FF2B5EF4-FFF2-40B4-BE49-F238E27FC236}">
                <a16:creationId xmlns:a16="http://schemas.microsoft.com/office/drawing/2014/main" id="{8F652129-2709-0D4C-9201-02DE9A1BE90F}"/>
              </a:ext>
            </a:extLst>
          </p:cNvPr>
          <p:cNvSpPr>
            <a:spLocks noGrp="1"/>
          </p:cNvSpPr>
          <p:nvPr>
            <p:ph idx="34" hasCustomPrompt="1"/>
          </p:nvPr>
        </p:nvSpPr>
        <p:spPr>
          <a:xfrm>
            <a:off x="6089904" y="2738977"/>
            <a:ext cx="2596896" cy="508000"/>
          </a:xfrm>
          <a:prstGeom prst="rect">
            <a:avLst/>
          </a:prstGeom>
        </p:spPr>
        <p:txBody>
          <a:bodyPr anchor="ctr"/>
          <a:lstStyle>
            <a:lvl1pPr marL="0" indent="0" algn="ctr">
              <a:buFontTx/>
              <a:buNone/>
              <a:defRPr sz="2133"/>
            </a:lvl1pPr>
          </a:lstStyle>
          <a:p>
            <a:pPr lvl="0"/>
            <a:r>
              <a:rPr lang="en-US" dirty="0"/>
              <a:t>Answer</a:t>
            </a:r>
          </a:p>
        </p:txBody>
      </p:sp>
      <p:sp>
        <p:nvSpPr>
          <p:cNvPr id="28" name="Content Placeholder 2">
            <a:extLst>
              <a:ext uri="{FF2B5EF4-FFF2-40B4-BE49-F238E27FC236}">
                <a16:creationId xmlns:a16="http://schemas.microsoft.com/office/drawing/2014/main" id="{E9E8B1BD-0AE6-6B4B-81B5-B6E778846970}"/>
              </a:ext>
            </a:extLst>
          </p:cNvPr>
          <p:cNvSpPr>
            <a:spLocks noGrp="1"/>
          </p:cNvSpPr>
          <p:nvPr>
            <p:ph idx="35" hasCustomPrompt="1"/>
          </p:nvPr>
        </p:nvSpPr>
        <p:spPr>
          <a:xfrm>
            <a:off x="6089904" y="3270734"/>
            <a:ext cx="2596896" cy="508000"/>
          </a:xfrm>
          <a:prstGeom prst="rect">
            <a:avLst/>
          </a:prstGeom>
        </p:spPr>
        <p:txBody>
          <a:bodyPr anchor="ctr"/>
          <a:lstStyle>
            <a:lvl1pPr marL="0" indent="0" algn="ctr">
              <a:buFontTx/>
              <a:buNone/>
              <a:defRPr sz="2133"/>
            </a:lvl1pPr>
          </a:lstStyle>
          <a:p>
            <a:pPr lvl="0"/>
            <a:r>
              <a:rPr lang="en-US" dirty="0"/>
              <a:t>Answer</a:t>
            </a:r>
          </a:p>
        </p:txBody>
      </p:sp>
      <p:sp>
        <p:nvSpPr>
          <p:cNvPr id="29" name="Content Placeholder 2">
            <a:extLst>
              <a:ext uri="{FF2B5EF4-FFF2-40B4-BE49-F238E27FC236}">
                <a16:creationId xmlns:a16="http://schemas.microsoft.com/office/drawing/2014/main" id="{60A2C171-F2DD-3449-9D5A-A68B49E5B12C}"/>
              </a:ext>
            </a:extLst>
          </p:cNvPr>
          <p:cNvSpPr>
            <a:spLocks noGrp="1"/>
          </p:cNvSpPr>
          <p:nvPr>
            <p:ph idx="36" hasCustomPrompt="1"/>
          </p:nvPr>
        </p:nvSpPr>
        <p:spPr>
          <a:xfrm>
            <a:off x="6089904" y="3778734"/>
            <a:ext cx="2596896" cy="437666"/>
          </a:xfrm>
          <a:prstGeom prst="rect">
            <a:avLst/>
          </a:prstGeom>
        </p:spPr>
        <p:txBody>
          <a:bodyPr anchor="ctr"/>
          <a:lstStyle>
            <a:lvl1pPr marL="0" indent="0" algn="ctr">
              <a:buFontTx/>
              <a:buNone/>
              <a:defRPr sz="2133"/>
            </a:lvl1pPr>
          </a:lstStyle>
          <a:p>
            <a:pPr lvl="0"/>
            <a:r>
              <a:rPr lang="en-US" dirty="0"/>
              <a:t>Answer</a:t>
            </a:r>
          </a:p>
        </p:txBody>
      </p:sp>
      <p:sp>
        <p:nvSpPr>
          <p:cNvPr id="30" name="Content Placeholder 2">
            <a:extLst>
              <a:ext uri="{FF2B5EF4-FFF2-40B4-BE49-F238E27FC236}">
                <a16:creationId xmlns:a16="http://schemas.microsoft.com/office/drawing/2014/main" id="{FFA28523-A7D1-7644-9F3F-6A6CDB4AA8DA}"/>
              </a:ext>
            </a:extLst>
          </p:cNvPr>
          <p:cNvSpPr>
            <a:spLocks noGrp="1"/>
          </p:cNvSpPr>
          <p:nvPr>
            <p:ph idx="37" hasCustomPrompt="1"/>
          </p:nvPr>
        </p:nvSpPr>
        <p:spPr>
          <a:xfrm>
            <a:off x="6089904" y="4286734"/>
            <a:ext cx="2596896" cy="425312"/>
          </a:xfrm>
          <a:prstGeom prst="rect">
            <a:avLst/>
          </a:prstGeom>
        </p:spPr>
        <p:txBody>
          <a:bodyPr anchor="ctr"/>
          <a:lstStyle>
            <a:lvl1pPr marL="0" indent="0" algn="ctr">
              <a:buFontTx/>
              <a:buNone/>
              <a:defRPr sz="2133"/>
            </a:lvl1pPr>
          </a:lstStyle>
          <a:p>
            <a:pPr lvl="0"/>
            <a:r>
              <a:rPr lang="en-US" dirty="0"/>
              <a:t>Answer</a:t>
            </a:r>
          </a:p>
        </p:txBody>
      </p:sp>
      <p:sp>
        <p:nvSpPr>
          <p:cNvPr id="31" name="Content Placeholder 2">
            <a:extLst>
              <a:ext uri="{FF2B5EF4-FFF2-40B4-BE49-F238E27FC236}">
                <a16:creationId xmlns:a16="http://schemas.microsoft.com/office/drawing/2014/main" id="{962BAE4A-DC23-5F4F-B8B3-923C4A74F231}"/>
              </a:ext>
            </a:extLst>
          </p:cNvPr>
          <p:cNvSpPr>
            <a:spLocks noGrp="1"/>
          </p:cNvSpPr>
          <p:nvPr>
            <p:ph idx="38" hasCustomPrompt="1"/>
          </p:nvPr>
        </p:nvSpPr>
        <p:spPr>
          <a:xfrm>
            <a:off x="6089904" y="4814277"/>
            <a:ext cx="2596896" cy="425312"/>
          </a:xfrm>
          <a:prstGeom prst="rect">
            <a:avLst/>
          </a:prstGeom>
        </p:spPr>
        <p:txBody>
          <a:bodyPr anchor="ctr"/>
          <a:lstStyle>
            <a:lvl1pPr marL="0" indent="0" algn="ctr">
              <a:buFontTx/>
              <a:buNone/>
              <a:defRPr sz="2133"/>
            </a:lvl1pPr>
          </a:lstStyle>
          <a:p>
            <a:pPr lvl="0"/>
            <a:r>
              <a:rPr lang="en-US" dirty="0"/>
              <a:t>Answer</a:t>
            </a:r>
          </a:p>
        </p:txBody>
      </p:sp>
      <p:sp>
        <p:nvSpPr>
          <p:cNvPr id="32" name="Content Placeholder 2">
            <a:extLst>
              <a:ext uri="{FF2B5EF4-FFF2-40B4-BE49-F238E27FC236}">
                <a16:creationId xmlns:a16="http://schemas.microsoft.com/office/drawing/2014/main" id="{17269130-F735-D843-988D-A6AA1140C2BF}"/>
              </a:ext>
            </a:extLst>
          </p:cNvPr>
          <p:cNvSpPr>
            <a:spLocks noGrp="1"/>
          </p:cNvSpPr>
          <p:nvPr>
            <p:ph idx="39" hasCustomPrompt="1"/>
          </p:nvPr>
        </p:nvSpPr>
        <p:spPr>
          <a:xfrm>
            <a:off x="6089904" y="5322277"/>
            <a:ext cx="2596896" cy="425312"/>
          </a:xfrm>
          <a:prstGeom prst="rect">
            <a:avLst/>
          </a:prstGeom>
        </p:spPr>
        <p:txBody>
          <a:bodyPr anchor="ctr"/>
          <a:lstStyle>
            <a:lvl1pPr marL="0" indent="0" algn="ctr">
              <a:buFontTx/>
              <a:buNone/>
              <a:defRPr sz="2133"/>
            </a:lvl1pPr>
          </a:lstStyle>
          <a:p>
            <a:pPr lvl="0"/>
            <a:r>
              <a:rPr lang="en-US" dirty="0"/>
              <a:t>Answer</a:t>
            </a:r>
          </a:p>
        </p:txBody>
      </p:sp>
      <p:sp>
        <p:nvSpPr>
          <p:cNvPr id="33" name="Content Placeholder 2">
            <a:extLst>
              <a:ext uri="{FF2B5EF4-FFF2-40B4-BE49-F238E27FC236}">
                <a16:creationId xmlns:a16="http://schemas.microsoft.com/office/drawing/2014/main" id="{93FDDAF0-CE2F-524C-9129-148ABC48517A}"/>
              </a:ext>
            </a:extLst>
          </p:cNvPr>
          <p:cNvSpPr>
            <a:spLocks noGrp="1"/>
          </p:cNvSpPr>
          <p:nvPr>
            <p:ph idx="40" hasCustomPrompt="1"/>
          </p:nvPr>
        </p:nvSpPr>
        <p:spPr>
          <a:xfrm>
            <a:off x="6089904" y="5830277"/>
            <a:ext cx="2596896" cy="425312"/>
          </a:xfrm>
          <a:prstGeom prst="rect">
            <a:avLst/>
          </a:prstGeom>
        </p:spPr>
        <p:txBody>
          <a:bodyPr anchor="ctr"/>
          <a:lstStyle>
            <a:lvl1pPr marL="0" indent="0" algn="ctr">
              <a:buFontTx/>
              <a:buNone/>
              <a:defRPr sz="2133"/>
            </a:lvl1pPr>
          </a:lstStyle>
          <a:p>
            <a:pPr lvl="0"/>
            <a:r>
              <a:rPr lang="en-US" dirty="0"/>
              <a:t>Answer</a:t>
            </a:r>
          </a:p>
        </p:txBody>
      </p:sp>
      <p:sp>
        <p:nvSpPr>
          <p:cNvPr id="34" name="Content Placeholder 2">
            <a:extLst>
              <a:ext uri="{FF2B5EF4-FFF2-40B4-BE49-F238E27FC236}">
                <a16:creationId xmlns:a16="http://schemas.microsoft.com/office/drawing/2014/main" id="{33E3E0B2-5A7B-D240-AC96-EED86F9BCAF7}"/>
              </a:ext>
            </a:extLst>
          </p:cNvPr>
          <p:cNvSpPr>
            <a:spLocks noGrp="1"/>
          </p:cNvSpPr>
          <p:nvPr>
            <p:ph idx="41" hasCustomPrompt="1"/>
          </p:nvPr>
        </p:nvSpPr>
        <p:spPr>
          <a:xfrm>
            <a:off x="8761984" y="2218944"/>
            <a:ext cx="2596896" cy="496276"/>
          </a:xfrm>
          <a:prstGeom prst="rect">
            <a:avLst/>
          </a:prstGeom>
        </p:spPr>
        <p:txBody>
          <a:bodyPr anchor="ctr"/>
          <a:lstStyle>
            <a:lvl1pPr marL="0" indent="0" algn="ctr">
              <a:buFontTx/>
              <a:buNone/>
              <a:defRPr sz="2133"/>
            </a:lvl1pPr>
          </a:lstStyle>
          <a:p>
            <a:pPr lvl="0"/>
            <a:r>
              <a:rPr lang="en-US" dirty="0"/>
              <a:t>Answer</a:t>
            </a:r>
          </a:p>
        </p:txBody>
      </p:sp>
      <p:sp>
        <p:nvSpPr>
          <p:cNvPr id="35" name="Content Placeholder 2">
            <a:extLst>
              <a:ext uri="{FF2B5EF4-FFF2-40B4-BE49-F238E27FC236}">
                <a16:creationId xmlns:a16="http://schemas.microsoft.com/office/drawing/2014/main" id="{974EBE51-0F3A-4544-A001-3E15763E800B}"/>
              </a:ext>
            </a:extLst>
          </p:cNvPr>
          <p:cNvSpPr>
            <a:spLocks noGrp="1"/>
          </p:cNvSpPr>
          <p:nvPr>
            <p:ph idx="42" hasCustomPrompt="1"/>
          </p:nvPr>
        </p:nvSpPr>
        <p:spPr>
          <a:xfrm>
            <a:off x="8761984" y="2738977"/>
            <a:ext cx="2596896" cy="508000"/>
          </a:xfrm>
          <a:prstGeom prst="rect">
            <a:avLst/>
          </a:prstGeom>
        </p:spPr>
        <p:txBody>
          <a:bodyPr anchor="ctr"/>
          <a:lstStyle>
            <a:lvl1pPr marL="0" indent="0" algn="ctr">
              <a:buFontTx/>
              <a:buNone/>
              <a:defRPr sz="2133"/>
            </a:lvl1pPr>
          </a:lstStyle>
          <a:p>
            <a:pPr lvl="0"/>
            <a:r>
              <a:rPr lang="en-US" dirty="0"/>
              <a:t>Answer</a:t>
            </a:r>
          </a:p>
        </p:txBody>
      </p:sp>
      <p:sp>
        <p:nvSpPr>
          <p:cNvPr id="36" name="Content Placeholder 2">
            <a:extLst>
              <a:ext uri="{FF2B5EF4-FFF2-40B4-BE49-F238E27FC236}">
                <a16:creationId xmlns:a16="http://schemas.microsoft.com/office/drawing/2014/main" id="{3F07BDD9-3BF8-D841-BAAA-A32EFDA5EAB0}"/>
              </a:ext>
            </a:extLst>
          </p:cNvPr>
          <p:cNvSpPr>
            <a:spLocks noGrp="1"/>
          </p:cNvSpPr>
          <p:nvPr>
            <p:ph idx="43" hasCustomPrompt="1"/>
          </p:nvPr>
        </p:nvSpPr>
        <p:spPr>
          <a:xfrm>
            <a:off x="8761984" y="3270734"/>
            <a:ext cx="2596896" cy="508000"/>
          </a:xfrm>
          <a:prstGeom prst="rect">
            <a:avLst/>
          </a:prstGeom>
        </p:spPr>
        <p:txBody>
          <a:bodyPr anchor="ctr"/>
          <a:lstStyle>
            <a:lvl1pPr marL="0" indent="0" algn="ctr">
              <a:buFontTx/>
              <a:buNone/>
              <a:defRPr sz="2133"/>
            </a:lvl1pPr>
          </a:lstStyle>
          <a:p>
            <a:pPr lvl="0"/>
            <a:r>
              <a:rPr lang="en-US" dirty="0"/>
              <a:t>Answer</a:t>
            </a:r>
          </a:p>
        </p:txBody>
      </p:sp>
      <p:sp>
        <p:nvSpPr>
          <p:cNvPr id="37" name="Content Placeholder 2">
            <a:extLst>
              <a:ext uri="{FF2B5EF4-FFF2-40B4-BE49-F238E27FC236}">
                <a16:creationId xmlns:a16="http://schemas.microsoft.com/office/drawing/2014/main" id="{62367652-DC94-4544-B977-2E28A1A8C6CA}"/>
              </a:ext>
            </a:extLst>
          </p:cNvPr>
          <p:cNvSpPr>
            <a:spLocks noGrp="1"/>
          </p:cNvSpPr>
          <p:nvPr>
            <p:ph idx="44" hasCustomPrompt="1"/>
          </p:nvPr>
        </p:nvSpPr>
        <p:spPr>
          <a:xfrm>
            <a:off x="8761984" y="3778734"/>
            <a:ext cx="2596896" cy="437666"/>
          </a:xfrm>
          <a:prstGeom prst="rect">
            <a:avLst/>
          </a:prstGeom>
        </p:spPr>
        <p:txBody>
          <a:bodyPr anchor="ctr"/>
          <a:lstStyle>
            <a:lvl1pPr marL="0" indent="0" algn="ctr">
              <a:buFontTx/>
              <a:buNone/>
              <a:defRPr sz="2133"/>
            </a:lvl1pPr>
          </a:lstStyle>
          <a:p>
            <a:pPr lvl="0"/>
            <a:r>
              <a:rPr lang="en-US" dirty="0"/>
              <a:t>Answer</a:t>
            </a:r>
          </a:p>
        </p:txBody>
      </p:sp>
      <p:sp>
        <p:nvSpPr>
          <p:cNvPr id="39" name="Content Placeholder 2">
            <a:extLst>
              <a:ext uri="{FF2B5EF4-FFF2-40B4-BE49-F238E27FC236}">
                <a16:creationId xmlns:a16="http://schemas.microsoft.com/office/drawing/2014/main" id="{EC56BE99-9CED-2641-BD9B-5441A43CA3A0}"/>
              </a:ext>
            </a:extLst>
          </p:cNvPr>
          <p:cNvSpPr>
            <a:spLocks noGrp="1"/>
          </p:cNvSpPr>
          <p:nvPr>
            <p:ph idx="45" hasCustomPrompt="1"/>
          </p:nvPr>
        </p:nvSpPr>
        <p:spPr>
          <a:xfrm>
            <a:off x="8761984" y="4286734"/>
            <a:ext cx="2596896" cy="425312"/>
          </a:xfrm>
          <a:prstGeom prst="rect">
            <a:avLst/>
          </a:prstGeom>
        </p:spPr>
        <p:txBody>
          <a:bodyPr anchor="ctr"/>
          <a:lstStyle>
            <a:lvl1pPr marL="0" indent="0" algn="ctr">
              <a:buFontTx/>
              <a:buNone/>
              <a:defRPr sz="2133"/>
            </a:lvl1pPr>
          </a:lstStyle>
          <a:p>
            <a:pPr lvl="0"/>
            <a:r>
              <a:rPr lang="en-US" dirty="0"/>
              <a:t>Answer</a:t>
            </a:r>
          </a:p>
        </p:txBody>
      </p:sp>
      <p:sp>
        <p:nvSpPr>
          <p:cNvPr id="50" name="Content Placeholder 2">
            <a:extLst>
              <a:ext uri="{FF2B5EF4-FFF2-40B4-BE49-F238E27FC236}">
                <a16:creationId xmlns:a16="http://schemas.microsoft.com/office/drawing/2014/main" id="{01FD8BC9-3BEF-4F40-8792-D2DBBAB8629E}"/>
              </a:ext>
            </a:extLst>
          </p:cNvPr>
          <p:cNvSpPr>
            <a:spLocks noGrp="1"/>
          </p:cNvSpPr>
          <p:nvPr>
            <p:ph idx="46" hasCustomPrompt="1"/>
          </p:nvPr>
        </p:nvSpPr>
        <p:spPr>
          <a:xfrm>
            <a:off x="8761984" y="4814277"/>
            <a:ext cx="2596896" cy="425312"/>
          </a:xfrm>
          <a:prstGeom prst="rect">
            <a:avLst/>
          </a:prstGeom>
        </p:spPr>
        <p:txBody>
          <a:bodyPr anchor="ctr"/>
          <a:lstStyle>
            <a:lvl1pPr marL="0" indent="0" algn="ctr">
              <a:buFontTx/>
              <a:buNone/>
              <a:defRPr sz="2133"/>
            </a:lvl1pPr>
          </a:lstStyle>
          <a:p>
            <a:pPr lvl="0"/>
            <a:r>
              <a:rPr lang="en-US" dirty="0"/>
              <a:t>Answer</a:t>
            </a:r>
          </a:p>
        </p:txBody>
      </p:sp>
      <p:sp>
        <p:nvSpPr>
          <p:cNvPr id="51" name="Content Placeholder 2">
            <a:extLst>
              <a:ext uri="{FF2B5EF4-FFF2-40B4-BE49-F238E27FC236}">
                <a16:creationId xmlns:a16="http://schemas.microsoft.com/office/drawing/2014/main" id="{ED94445A-9E64-A447-BBA8-ED5DF9AF8485}"/>
              </a:ext>
            </a:extLst>
          </p:cNvPr>
          <p:cNvSpPr>
            <a:spLocks noGrp="1"/>
          </p:cNvSpPr>
          <p:nvPr>
            <p:ph idx="47" hasCustomPrompt="1"/>
          </p:nvPr>
        </p:nvSpPr>
        <p:spPr>
          <a:xfrm>
            <a:off x="8761984" y="5322277"/>
            <a:ext cx="2596896" cy="425312"/>
          </a:xfrm>
          <a:prstGeom prst="rect">
            <a:avLst/>
          </a:prstGeom>
        </p:spPr>
        <p:txBody>
          <a:bodyPr anchor="ctr"/>
          <a:lstStyle>
            <a:lvl1pPr marL="0" indent="0" algn="ctr">
              <a:buFontTx/>
              <a:buNone/>
              <a:defRPr sz="2133"/>
            </a:lvl1pPr>
          </a:lstStyle>
          <a:p>
            <a:pPr lvl="0"/>
            <a:r>
              <a:rPr lang="en-US" dirty="0"/>
              <a:t>Answer</a:t>
            </a:r>
          </a:p>
        </p:txBody>
      </p:sp>
      <p:sp>
        <p:nvSpPr>
          <p:cNvPr id="52" name="Content Placeholder 2">
            <a:extLst>
              <a:ext uri="{FF2B5EF4-FFF2-40B4-BE49-F238E27FC236}">
                <a16:creationId xmlns:a16="http://schemas.microsoft.com/office/drawing/2014/main" id="{6421DF5D-4E4F-C94C-AE60-F9D9C1EA8B48}"/>
              </a:ext>
            </a:extLst>
          </p:cNvPr>
          <p:cNvSpPr>
            <a:spLocks noGrp="1"/>
          </p:cNvSpPr>
          <p:nvPr>
            <p:ph idx="48" hasCustomPrompt="1"/>
          </p:nvPr>
        </p:nvSpPr>
        <p:spPr>
          <a:xfrm>
            <a:off x="8761984" y="5830277"/>
            <a:ext cx="2596896" cy="425312"/>
          </a:xfrm>
          <a:prstGeom prst="rect">
            <a:avLst/>
          </a:prstGeom>
        </p:spPr>
        <p:txBody>
          <a:bodyPr anchor="ctr"/>
          <a:lstStyle>
            <a:lvl1pPr marL="0" indent="0" algn="ctr">
              <a:buFontTx/>
              <a:buNone/>
              <a:defRPr sz="2133"/>
            </a:lvl1pPr>
          </a:lstStyle>
          <a:p>
            <a:pPr lvl="0"/>
            <a:r>
              <a:rPr lang="en-US" dirty="0"/>
              <a:t>Answer</a:t>
            </a:r>
          </a:p>
        </p:txBody>
      </p:sp>
      <p:sp>
        <p:nvSpPr>
          <p:cNvPr id="53" name="Content Placeholder 2">
            <a:extLst>
              <a:ext uri="{FF2B5EF4-FFF2-40B4-BE49-F238E27FC236}">
                <a16:creationId xmlns:a16="http://schemas.microsoft.com/office/drawing/2014/main" id="{5F9F868E-A671-6640-ADAE-6BD0EAEA7C1A}"/>
              </a:ext>
            </a:extLst>
          </p:cNvPr>
          <p:cNvSpPr>
            <a:spLocks noGrp="1"/>
          </p:cNvSpPr>
          <p:nvPr>
            <p:ph idx="49" hasCustomPrompt="1"/>
          </p:nvPr>
        </p:nvSpPr>
        <p:spPr>
          <a:xfrm>
            <a:off x="6150863" y="1649047"/>
            <a:ext cx="2535937" cy="508000"/>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Tree>
    <p:extLst>
      <p:ext uri="{BB962C8B-B14F-4D97-AF65-F5344CB8AC3E}">
        <p14:creationId xmlns:p14="http://schemas.microsoft.com/office/powerpoint/2010/main" val="41235176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4" y="1462089"/>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62089"/>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12757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3F1757C9-BAF2-024A-AED1-3D92BCFE670B}"/>
              </a:ext>
            </a:extLst>
          </p:cNvPr>
          <p:cNvSpPr>
            <a:spLocks noGrp="1"/>
          </p:cNvSpPr>
          <p:nvPr>
            <p:ph idx="1" hasCustomPrompt="1"/>
          </p:nvPr>
        </p:nvSpPr>
        <p:spPr>
          <a:xfrm>
            <a:off x="3499104" y="2218944"/>
            <a:ext cx="1877568" cy="512064"/>
          </a:xfrm>
          <a:prstGeom prst="rect">
            <a:avLst/>
          </a:prstGeom>
        </p:spPr>
        <p:txBody>
          <a:bodyPr anchor="ctr"/>
          <a:lstStyle>
            <a:lvl1pPr marL="0" indent="0" algn="ctr">
              <a:buFontTx/>
              <a:buNone/>
              <a:defRPr sz="2133"/>
            </a:lvl1pPr>
          </a:lstStyle>
          <a:p>
            <a:pPr lvl="0"/>
            <a:r>
              <a:rPr lang="en-US" dirty="0"/>
              <a:t>Answer</a:t>
            </a:r>
          </a:p>
        </p:txBody>
      </p:sp>
      <p:sp>
        <p:nvSpPr>
          <p:cNvPr id="28" name="Content Placeholder 2">
            <a:extLst>
              <a:ext uri="{FF2B5EF4-FFF2-40B4-BE49-F238E27FC236}">
                <a16:creationId xmlns:a16="http://schemas.microsoft.com/office/drawing/2014/main" id="{302C711F-BAFF-5341-A065-B771C214F7E5}"/>
              </a:ext>
            </a:extLst>
          </p:cNvPr>
          <p:cNvSpPr>
            <a:spLocks noGrp="1"/>
          </p:cNvSpPr>
          <p:nvPr>
            <p:ph idx="23" hasCustomPrompt="1"/>
          </p:nvPr>
        </p:nvSpPr>
        <p:spPr>
          <a:xfrm>
            <a:off x="3499104" y="1649047"/>
            <a:ext cx="1877568"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38" name="Title 26">
            <a:extLst>
              <a:ext uri="{FF2B5EF4-FFF2-40B4-BE49-F238E27FC236}">
                <a16:creationId xmlns:a16="http://schemas.microsoft.com/office/drawing/2014/main" id="{1E9229BB-15A4-1B46-BDE3-9775CB6B15D9}"/>
              </a:ext>
            </a:extLst>
          </p:cNvPr>
          <p:cNvSpPr>
            <a:spLocks noGrp="1"/>
          </p:cNvSpPr>
          <p:nvPr>
            <p:ph type="title"/>
          </p:nvPr>
        </p:nvSpPr>
        <p:spPr>
          <a:xfrm>
            <a:off x="914639" y="0"/>
            <a:ext cx="10362724" cy="1649047"/>
          </a:xfrm>
        </p:spPr>
        <p:txBody>
          <a:bodyPr/>
          <a:lstStyle/>
          <a:p>
            <a:endParaRPr lang="en-US" sz="2600" dirty="0"/>
          </a:p>
        </p:txBody>
      </p:sp>
      <p:sp>
        <p:nvSpPr>
          <p:cNvPr id="40" name="Content Placeholder 2">
            <a:extLst>
              <a:ext uri="{FF2B5EF4-FFF2-40B4-BE49-F238E27FC236}">
                <a16:creationId xmlns:a16="http://schemas.microsoft.com/office/drawing/2014/main" id="{5CCB56AF-E3D5-D548-888C-715616DBE324}"/>
              </a:ext>
            </a:extLst>
          </p:cNvPr>
          <p:cNvSpPr>
            <a:spLocks noGrp="1"/>
          </p:cNvSpPr>
          <p:nvPr>
            <p:ph idx="30" hasCustomPrompt="1"/>
          </p:nvPr>
        </p:nvSpPr>
        <p:spPr>
          <a:xfrm>
            <a:off x="5455536" y="2218944"/>
            <a:ext cx="1877568" cy="512064"/>
          </a:xfrm>
          <a:prstGeom prst="rect">
            <a:avLst/>
          </a:prstGeom>
        </p:spPr>
        <p:txBody>
          <a:bodyPr anchor="ctr"/>
          <a:lstStyle>
            <a:lvl1pPr marL="0" indent="0" algn="ctr">
              <a:buFontTx/>
              <a:buNone/>
              <a:defRPr sz="2133"/>
            </a:lvl1pPr>
          </a:lstStyle>
          <a:p>
            <a:pPr lvl="0"/>
            <a:r>
              <a:rPr lang="en-US" dirty="0"/>
              <a:t>Answer</a:t>
            </a:r>
          </a:p>
        </p:txBody>
      </p:sp>
      <p:sp>
        <p:nvSpPr>
          <p:cNvPr id="41" name="Content Placeholder 2">
            <a:extLst>
              <a:ext uri="{FF2B5EF4-FFF2-40B4-BE49-F238E27FC236}">
                <a16:creationId xmlns:a16="http://schemas.microsoft.com/office/drawing/2014/main" id="{EECA8640-F634-9C45-9C2A-7EB9719021BE}"/>
              </a:ext>
            </a:extLst>
          </p:cNvPr>
          <p:cNvSpPr>
            <a:spLocks noGrp="1"/>
          </p:cNvSpPr>
          <p:nvPr>
            <p:ph idx="31" hasCustomPrompt="1"/>
          </p:nvPr>
        </p:nvSpPr>
        <p:spPr>
          <a:xfrm>
            <a:off x="5455536" y="1649047"/>
            <a:ext cx="1877568"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48" name="Content Placeholder 2">
            <a:extLst>
              <a:ext uri="{FF2B5EF4-FFF2-40B4-BE49-F238E27FC236}">
                <a16:creationId xmlns:a16="http://schemas.microsoft.com/office/drawing/2014/main" id="{EE7A9578-FA1A-2A41-A29C-3BD1E4980F7E}"/>
              </a:ext>
            </a:extLst>
          </p:cNvPr>
          <p:cNvSpPr>
            <a:spLocks noGrp="1"/>
          </p:cNvSpPr>
          <p:nvPr>
            <p:ph idx="38" hasCustomPrompt="1"/>
          </p:nvPr>
        </p:nvSpPr>
        <p:spPr>
          <a:xfrm>
            <a:off x="7434807" y="2218944"/>
            <a:ext cx="1877568" cy="512064"/>
          </a:xfrm>
          <a:prstGeom prst="rect">
            <a:avLst/>
          </a:prstGeom>
        </p:spPr>
        <p:txBody>
          <a:bodyPr anchor="ctr"/>
          <a:lstStyle>
            <a:lvl1pPr marL="0" indent="0" algn="ctr">
              <a:buFontTx/>
              <a:buNone/>
              <a:defRPr sz="2133"/>
            </a:lvl1pPr>
          </a:lstStyle>
          <a:p>
            <a:pPr lvl="0"/>
            <a:r>
              <a:rPr lang="en-US" dirty="0"/>
              <a:t>Answer</a:t>
            </a:r>
          </a:p>
        </p:txBody>
      </p:sp>
      <p:sp>
        <p:nvSpPr>
          <p:cNvPr id="49" name="Content Placeholder 2">
            <a:extLst>
              <a:ext uri="{FF2B5EF4-FFF2-40B4-BE49-F238E27FC236}">
                <a16:creationId xmlns:a16="http://schemas.microsoft.com/office/drawing/2014/main" id="{CB471BD0-3EA0-D843-B8AB-BD9D0B880C59}"/>
              </a:ext>
            </a:extLst>
          </p:cNvPr>
          <p:cNvSpPr>
            <a:spLocks noGrp="1"/>
          </p:cNvSpPr>
          <p:nvPr>
            <p:ph idx="39" hasCustomPrompt="1"/>
          </p:nvPr>
        </p:nvSpPr>
        <p:spPr>
          <a:xfrm>
            <a:off x="7434807" y="1649047"/>
            <a:ext cx="1877568"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56" name="Content Placeholder 2">
            <a:extLst>
              <a:ext uri="{FF2B5EF4-FFF2-40B4-BE49-F238E27FC236}">
                <a16:creationId xmlns:a16="http://schemas.microsoft.com/office/drawing/2014/main" id="{81C46A98-0251-6543-9136-8319F524F940}"/>
              </a:ext>
            </a:extLst>
          </p:cNvPr>
          <p:cNvSpPr>
            <a:spLocks noGrp="1"/>
          </p:cNvSpPr>
          <p:nvPr>
            <p:ph idx="46" hasCustomPrompt="1"/>
          </p:nvPr>
        </p:nvSpPr>
        <p:spPr>
          <a:xfrm>
            <a:off x="9414078" y="2218944"/>
            <a:ext cx="1877568" cy="512064"/>
          </a:xfrm>
          <a:prstGeom prst="rect">
            <a:avLst/>
          </a:prstGeom>
        </p:spPr>
        <p:txBody>
          <a:bodyPr anchor="ctr"/>
          <a:lstStyle>
            <a:lvl1pPr marL="0" indent="0" algn="ctr">
              <a:buFontTx/>
              <a:buNone/>
              <a:defRPr sz="2133"/>
            </a:lvl1pPr>
          </a:lstStyle>
          <a:p>
            <a:pPr lvl="0"/>
            <a:r>
              <a:rPr lang="en-US" dirty="0"/>
              <a:t>Answer</a:t>
            </a:r>
          </a:p>
        </p:txBody>
      </p:sp>
      <p:sp>
        <p:nvSpPr>
          <p:cNvPr id="57" name="Content Placeholder 2">
            <a:extLst>
              <a:ext uri="{FF2B5EF4-FFF2-40B4-BE49-F238E27FC236}">
                <a16:creationId xmlns:a16="http://schemas.microsoft.com/office/drawing/2014/main" id="{19712B14-E36C-9849-8F37-088E34125A62}"/>
              </a:ext>
            </a:extLst>
          </p:cNvPr>
          <p:cNvSpPr>
            <a:spLocks noGrp="1"/>
          </p:cNvSpPr>
          <p:nvPr>
            <p:ph idx="47" hasCustomPrompt="1"/>
          </p:nvPr>
        </p:nvSpPr>
        <p:spPr>
          <a:xfrm>
            <a:off x="9414078" y="1649047"/>
            <a:ext cx="1877568"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76" name="Content Placeholder 2">
            <a:extLst>
              <a:ext uri="{FF2B5EF4-FFF2-40B4-BE49-F238E27FC236}">
                <a16:creationId xmlns:a16="http://schemas.microsoft.com/office/drawing/2014/main" id="{90BB6BF4-43D5-394B-BBBD-CB27575CDC12}"/>
              </a:ext>
            </a:extLst>
          </p:cNvPr>
          <p:cNvSpPr>
            <a:spLocks noGrp="1"/>
          </p:cNvSpPr>
          <p:nvPr>
            <p:ph idx="48" hasCustomPrompt="1"/>
          </p:nvPr>
        </p:nvSpPr>
        <p:spPr>
          <a:xfrm>
            <a:off x="3499104" y="2728230"/>
            <a:ext cx="1877568" cy="512064"/>
          </a:xfrm>
          <a:prstGeom prst="rect">
            <a:avLst/>
          </a:prstGeom>
        </p:spPr>
        <p:txBody>
          <a:bodyPr anchor="ctr"/>
          <a:lstStyle>
            <a:lvl1pPr marL="0" indent="0" algn="ctr">
              <a:buFontTx/>
              <a:buNone/>
              <a:defRPr sz="2133"/>
            </a:lvl1pPr>
          </a:lstStyle>
          <a:p>
            <a:pPr lvl="0"/>
            <a:r>
              <a:rPr lang="en-US" dirty="0"/>
              <a:t>Answer</a:t>
            </a:r>
          </a:p>
        </p:txBody>
      </p:sp>
      <p:sp>
        <p:nvSpPr>
          <p:cNvPr id="77" name="Content Placeholder 2">
            <a:extLst>
              <a:ext uri="{FF2B5EF4-FFF2-40B4-BE49-F238E27FC236}">
                <a16:creationId xmlns:a16="http://schemas.microsoft.com/office/drawing/2014/main" id="{902C0E67-62B2-BC44-9F22-F7441CA489A4}"/>
              </a:ext>
            </a:extLst>
          </p:cNvPr>
          <p:cNvSpPr>
            <a:spLocks noGrp="1"/>
          </p:cNvSpPr>
          <p:nvPr>
            <p:ph idx="49" hasCustomPrompt="1"/>
          </p:nvPr>
        </p:nvSpPr>
        <p:spPr>
          <a:xfrm>
            <a:off x="5455536" y="2728230"/>
            <a:ext cx="1877568" cy="512064"/>
          </a:xfrm>
          <a:prstGeom prst="rect">
            <a:avLst/>
          </a:prstGeom>
        </p:spPr>
        <p:txBody>
          <a:bodyPr anchor="ctr"/>
          <a:lstStyle>
            <a:lvl1pPr marL="0" indent="0" algn="ctr">
              <a:buFontTx/>
              <a:buNone/>
              <a:defRPr sz="2133"/>
            </a:lvl1pPr>
          </a:lstStyle>
          <a:p>
            <a:pPr lvl="0"/>
            <a:r>
              <a:rPr lang="en-US" dirty="0"/>
              <a:t>Answer</a:t>
            </a:r>
          </a:p>
        </p:txBody>
      </p:sp>
      <p:sp>
        <p:nvSpPr>
          <p:cNvPr id="78" name="Content Placeholder 2">
            <a:extLst>
              <a:ext uri="{FF2B5EF4-FFF2-40B4-BE49-F238E27FC236}">
                <a16:creationId xmlns:a16="http://schemas.microsoft.com/office/drawing/2014/main" id="{42F2B51C-4E69-594E-9BEE-4AFD3DD895BE}"/>
              </a:ext>
            </a:extLst>
          </p:cNvPr>
          <p:cNvSpPr>
            <a:spLocks noGrp="1"/>
          </p:cNvSpPr>
          <p:nvPr>
            <p:ph idx="50" hasCustomPrompt="1"/>
          </p:nvPr>
        </p:nvSpPr>
        <p:spPr>
          <a:xfrm>
            <a:off x="7434807" y="2728230"/>
            <a:ext cx="1877568" cy="512064"/>
          </a:xfrm>
          <a:prstGeom prst="rect">
            <a:avLst/>
          </a:prstGeom>
        </p:spPr>
        <p:txBody>
          <a:bodyPr anchor="ctr"/>
          <a:lstStyle>
            <a:lvl1pPr marL="0" indent="0" algn="ctr">
              <a:buFontTx/>
              <a:buNone/>
              <a:defRPr sz="2133"/>
            </a:lvl1pPr>
          </a:lstStyle>
          <a:p>
            <a:pPr lvl="0"/>
            <a:r>
              <a:rPr lang="en-US" dirty="0"/>
              <a:t>Answer</a:t>
            </a:r>
          </a:p>
        </p:txBody>
      </p:sp>
      <p:sp>
        <p:nvSpPr>
          <p:cNvPr id="79" name="Content Placeholder 2">
            <a:extLst>
              <a:ext uri="{FF2B5EF4-FFF2-40B4-BE49-F238E27FC236}">
                <a16:creationId xmlns:a16="http://schemas.microsoft.com/office/drawing/2014/main" id="{44A69DC8-2F3C-DF49-8B8D-E87C64820FF7}"/>
              </a:ext>
            </a:extLst>
          </p:cNvPr>
          <p:cNvSpPr>
            <a:spLocks noGrp="1"/>
          </p:cNvSpPr>
          <p:nvPr>
            <p:ph idx="51" hasCustomPrompt="1"/>
          </p:nvPr>
        </p:nvSpPr>
        <p:spPr>
          <a:xfrm>
            <a:off x="9414078" y="2728230"/>
            <a:ext cx="1877568" cy="512064"/>
          </a:xfrm>
          <a:prstGeom prst="rect">
            <a:avLst/>
          </a:prstGeom>
        </p:spPr>
        <p:txBody>
          <a:bodyPr anchor="ctr"/>
          <a:lstStyle>
            <a:lvl1pPr marL="0" indent="0" algn="ctr">
              <a:buFontTx/>
              <a:buNone/>
              <a:defRPr sz="2133"/>
            </a:lvl1pPr>
          </a:lstStyle>
          <a:p>
            <a:pPr lvl="0"/>
            <a:r>
              <a:rPr lang="en-US" dirty="0"/>
              <a:t>Answer</a:t>
            </a:r>
          </a:p>
        </p:txBody>
      </p:sp>
      <p:sp>
        <p:nvSpPr>
          <p:cNvPr id="80" name="Content Placeholder 2">
            <a:extLst>
              <a:ext uri="{FF2B5EF4-FFF2-40B4-BE49-F238E27FC236}">
                <a16:creationId xmlns:a16="http://schemas.microsoft.com/office/drawing/2014/main" id="{04786272-8C76-2A4A-AE48-A3124DA308ED}"/>
              </a:ext>
            </a:extLst>
          </p:cNvPr>
          <p:cNvSpPr>
            <a:spLocks noGrp="1"/>
          </p:cNvSpPr>
          <p:nvPr>
            <p:ph idx="52" hasCustomPrompt="1"/>
          </p:nvPr>
        </p:nvSpPr>
        <p:spPr>
          <a:xfrm>
            <a:off x="3499104" y="3249091"/>
            <a:ext cx="1877568" cy="512064"/>
          </a:xfrm>
          <a:prstGeom prst="rect">
            <a:avLst/>
          </a:prstGeom>
        </p:spPr>
        <p:txBody>
          <a:bodyPr anchor="ctr"/>
          <a:lstStyle>
            <a:lvl1pPr marL="0" indent="0" algn="ctr">
              <a:buFontTx/>
              <a:buNone/>
              <a:defRPr sz="2133"/>
            </a:lvl1pPr>
          </a:lstStyle>
          <a:p>
            <a:pPr lvl="0"/>
            <a:r>
              <a:rPr lang="en-US" dirty="0"/>
              <a:t>Answer</a:t>
            </a:r>
          </a:p>
        </p:txBody>
      </p:sp>
      <p:sp>
        <p:nvSpPr>
          <p:cNvPr id="81" name="Content Placeholder 2">
            <a:extLst>
              <a:ext uri="{FF2B5EF4-FFF2-40B4-BE49-F238E27FC236}">
                <a16:creationId xmlns:a16="http://schemas.microsoft.com/office/drawing/2014/main" id="{EAA69E6F-ADE7-2E41-A2E5-81DFDB7D238D}"/>
              </a:ext>
            </a:extLst>
          </p:cNvPr>
          <p:cNvSpPr>
            <a:spLocks noGrp="1"/>
          </p:cNvSpPr>
          <p:nvPr>
            <p:ph idx="53" hasCustomPrompt="1"/>
          </p:nvPr>
        </p:nvSpPr>
        <p:spPr>
          <a:xfrm>
            <a:off x="5455536" y="3249091"/>
            <a:ext cx="1877568" cy="512064"/>
          </a:xfrm>
          <a:prstGeom prst="rect">
            <a:avLst/>
          </a:prstGeom>
        </p:spPr>
        <p:txBody>
          <a:bodyPr anchor="ctr"/>
          <a:lstStyle>
            <a:lvl1pPr marL="0" indent="0" algn="ctr">
              <a:buFontTx/>
              <a:buNone/>
              <a:defRPr sz="2133"/>
            </a:lvl1pPr>
          </a:lstStyle>
          <a:p>
            <a:pPr lvl="0"/>
            <a:r>
              <a:rPr lang="en-US" dirty="0"/>
              <a:t>Answer</a:t>
            </a:r>
          </a:p>
        </p:txBody>
      </p:sp>
      <p:sp>
        <p:nvSpPr>
          <p:cNvPr id="82" name="Content Placeholder 2">
            <a:extLst>
              <a:ext uri="{FF2B5EF4-FFF2-40B4-BE49-F238E27FC236}">
                <a16:creationId xmlns:a16="http://schemas.microsoft.com/office/drawing/2014/main" id="{C8EEC559-0B9F-7147-8604-105EB3A4FE39}"/>
              </a:ext>
            </a:extLst>
          </p:cNvPr>
          <p:cNvSpPr>
            <a:spLocks noGrp="1"/>
          </p:cNvSpPr>
          <p:nvPr>
            <p:ph idx="54" hasCustomPrompt="1"/>
          </p:nvPr>
        </p:nvSpPr>
        <p:spPr>
          <a:xfrm>
            <a:off x="7434807" y="3249091"/>
            <a:ext cx="1877568" cy="512064"/>
          </a:xfrm>
          <a:prstGeom prst="rect">
            <a:avLst/>
          </a:prstGeom>
        </p:spPr>
        <p:txBody>
          <a:bodyPr anchor="ctr"/>
          <a:lstStyle>
            <a:lvl1pPr marL="0" indent="0" algn="ctr">
              <a:buFontTx/>
              <a:buNone/>
              <a:defRPr sz="2133"/>
            </a:lvl1pPr>
          </a:lstStyle>
          <a:p>
            <a:pPr lvl="0"/>
            <a:r>
              <a:rPr lang="en-US" dirty="0"/>
              <a:t>Answer</a:t>
            </a:r>
          </a:p>
        </p:txBody>
      </p:sp>
      <p:sp>
        <p:nvSpPr>
          <p:cNvPr id="83" name="Content Placeholder 2">
            <a:extLst>
              <a:ext uri="{FF2B5EF4-FFF2-40B4-BE49-F238E27FC236}">
                <a16:creationId xmlns:a16="http://schemas.microsoft.com/office/drawing/2014/main" id="{10E0A1FE-B048-5549-967E-192C955D0BFD}"/>
              </a:ext>
            </a:extLst>
          </p:cNvPr>
          <p:cNvSpPr>
            <a:spLocks noGrp="1"/>
          </p:cNvSpPr>
          <p:nvPr>
            <p:ph idx="55" hasCustomPrompt="1"/>
          </p:nvPr>
        </p:nvSpPr>
        <p:spPr>
          <a:xfrm>
            <a:off x="9414078" y="3249091"/>
            <a:ext cx="1877568" cy="512064"/>
          </a:xfrm>
          <a:prstGeom prst="rect">
            <a:avLst/>
          </a:prstGeom>
        </p:spPr>
        <p:txBody>
          <a:bodyPr anchor="ctr"/>
          <a:lstStyle>
            <a:lvl1pPr marL="0" indent="0" algn="ctr">
              <a:buFontTx/>
              <a:buNone/>
              <a:defRPr sz="2133"/>
            </a:lvl1pPr>
          </a:lstStyle>
          <a:p>
            <a:pPr lvl="0"/>
            <a:r>
              <a:rPr lang="en-US" dirty="0"/>
              <a:t>Answer</a:t>
            </a:r>
          </a:p>
        </p:txBody>
      </p:sp>
      <p:sp>
        <p:nvSpPr>
          <p:cNvPr id="84" name="Content Placeholder 2">
            <a:extLst>
              <a:ext uri="{FF2B5EF4-FFF2-40B4-BE49-F238E27FC236}">
                <a16:creationId xmlns:a16="http://schemas.microsoft.com/office/drawing/2014/main" id="{8A461149-880B-0746-90CA-2D7C816371C5}"/>
              </a:ext>
            </a:extLst>
          </p:cNvPr>
          <p:cNvSpPr>
            <a:spLocks noGrp="1"/>
          </p:cNvSpPr>
          <p:nvPr>
            <p:ph idx="56" hasCustomPrompt="1"/>
          </p:nvPr>
        </p:nvSpPr>
        <p:spPr>
          <a:xfrm>
            <a:off x="3499104" y="3746803"/>
            <a:ext cx="1877568" cy="512064"/>
          </a:xfrm>
          <a:prstGeom prst="rect">
            <a:avLst/>
          </a:prstGeom>
        </p:spPr>
        <p:txBody>
          <a:bodyPr anchor="ctr"/>
          <a:lstStyle>
            <a:lvl1pPr marL="0" indent="0" algn="ctr">
              <a:buFontTx/>
              <a:buNone/>
              <a:defRPr sz="2133"/>
            </a:lvl1pPr>
          </a:lstStyle>
          <a:p>
            <a:pPr lvl="0"/>
            <a:r>
              <a:rPr lang="en-US" dirty="0"/>
              <a:t>Answer</a:t>
            </a:r>
          </a:p>
        </p:txBody>
      </p:sp>
      <p:sp>
        <p:nvSpPr>
          <p:cNvPr id="85" name="Content Placeholder 2">
            <a:extLst>
              <a:ext uri="{FF2B5EF4-FFF2-40B4-BE49-F238E27FC236}">
                <a16:creationId xmlns:a16="http://schemas.microsoft.com/office/drawing/2014/main" id="{576650D5-57D0-E140-8D1A-0F194560D52A}"/>
              </a:ext>
            </a:extLst>
          </p:cNvPr>
          <p:cNvSpPr>
            <a:spLocks noGrp="1"/>
          </p:cNvSpPr>
          <p:nvPr>
            <p:ph idx="57" hasCustomPrompt="1"/>
          </p:nvPr>
        </p:nvSpPr>
        <p:spPr>
          <a:xfrm>
            <a:off x="5455536" y="3746803"/>
            <a:ext cx="1877568" cy="512064"/>
          </a:xfrm>
          <a:prstGeom prst="rect">
            <a:avLst/>
          </a:prstGeom>
        </p:spPr>
        <p:txBody>
          <a:bodyPr anchor="ctr"/>
          <a:lstStyle>
            <a:lvl1pPr marL="0" indent="0" algn="ctr">
              <a:buFontTx/>
              <a:buNone/>
              <a:defRPr sz="2133"/>
            </a:lvl1pPr>
          </a:lstStyle>
          <a:p>
            <a:pPr lvl="0"/>
            <a:r>
              <a:rPr lang="en-US" dirty="0"/>
              <a:t>Answer</a:t>
            </a:r>
          </a:p>
        </p:txBody>
      </p:sp>
      <p:sp>
        <p:nvSpPr>
          <p:cNvPr id="86" name="Content Placeholder 2">
            <a:extLst>
              <a:ext uri="{FF2B5EF4-FFF2-40B4-BE49-F238E27FC236}">
                <a16:creationId xmlns:a16="http://schemas.microsoft.com/office/drawing/2014/main" id="{A6B70AB7-6606-D24D-98BB-C5A2451ADCEE}"/>
              </a:ext>
            </a:extLst>
          </p:cNvPr>
          <p:cNvSpPr>
            <a:spLocks noGrp="1"/>
          </p:cNvSpPr>
          <p:nvPr>
            <p:ph idx="58" hasCustomPrompt="1"/>
          </p:nvPr>
        </p:nvSpPr>
        <p:spPr>
          <a:xfrm>
            <a:off x="7434807" y="3746803"/>
            <a:ext cx="1877568" cy="512064"/>
          </a:xfrm>
          <a:prstGeom prst="rect">
            <a:avLst/>
          </a:prstGeom>
        </p:spPr>
        <p:txBody>
          <a:bodyPr anchor="ctr"/>
          <a:lstStyle>
            <a:lvl1pPr marL="0" indent="0" algn="ctr">
              <a:buFontTx/>
              <a:buNone/>
              <a:defRPr sz="2133"/>
            </a:lvl1pPr>
          </a:lstStyle>
          <a:p>
            <a:pPr lvl="0"/>
            <a:r>
              <a:rPr lang="en-US" dirty="0"/>
              <a:t>Answer</a:t>
            </a:r>
          </a:p>
        </p:txBody>
      </p:sp>
      <p:sp>
        <p:nvSpPr>
          <p:cNvPr id="87" name="Content Placeholder 2">
            <a:extLst>
              <a:ext uri="{FF2B5EF4-FFF2-40B4-BE49-F238E27FC236}">
                <a16:creationId xmlns:a16="http://schemas.microsoft.com/office/drawing/2014/main" id="{B04AC531-9F36-AB42-AAC4-A63B25FED46F}"/>
              </a:ext>
            </a:extLst>
          </p:cNvPr>
          <p:cNvSpPr>
            <a:spLocks noGrp="1"/>
          </p:cNvSpPr>
          <p:nvPr>
            <p:ph idx="59" hasCustomPrompt="1"/>
          </p:nvPr>
        </p:nvSpPr>
        <p:spPr>
          <a:xfrm>
            <a:off x="9414078" y="3746803"/>
            <a:ext cx="1877568" cy="512064"/>
          </a:xfrm>
          <a:prstGeom prst="rect">
            <a:avLst/>
          </a:prstGeom>
        </p:spPr>
        <p:txBody>
          <a:bodyPr anchor="ctr"/>
          <a:lstStyle>
            <a:lvl1pPr marL="0" indent="0" algn="ctr">
              <a:buFontTx/>
              <a:buNone/>
              <a:defRPr sz="2133"/>
            </a:lvl1pPr>
          </a:lstStyle>
          <a:p>
            <a:pPr lvl="0"/>
            <a:r>
              <a:rPr lang="en-US" dirty="0"/>
              <a:t>Answer</a:t>
            </a:r>
          </a:p>
        </p:txBody>
      </p:sp>
      <p:sp>
        <p:nvSpPr>
          <p:cNvPr id="88" name="Content Placeholder 2">
            <a:extLst>
              <a:ext uri="{FF2B5EF4-FFF2-40B4-BE49-F238E27FC236}">
                <a16:creationId xmlns:a16="http://schemas.microsoft.com/office/drawing/2014/main" id="{557A1F43-DF36-1145-AAE7-ECCDED9B2C66}"/>
              </a:ext>
            </a:extLst>
          </p:cNvPr>
          <p:cNvSpPr>
            <a:spLocks noGrp="1"/>
          </p:cNvSpPr>
          <p:nvPr>
            <p:ph idx="60" hasCustomPrompt="1"/>
          </p:nvPr>
        </p:nvSpPr>
        <p:spPr>
          <a:xfrm>
            <a:off x="3499104" y="4279239"/>
            <a:ext cx="1877568" cy="512064"/>
          </a:xfrm>
          <a:prstGeom prst="rect">
            <a:avLst/>
          </a:prstGeom>
        </p:spPr>
        <p:txBody>
          <a:bodyPr anchor="ctr"/>
          <a:lstStyle>
            <a:lvl1pPr marL="0" indent="0" algn="ctr">
              <a:buFontTx/>
              <a:buNone/>
              <a:defRPr sz="2133"/>
            </a:lvl1pPr>
          </a:lstStyle>
          <a:p>
            <a:pPr lvl="0"/>
            <a:r>
              <a:rPr lang="en-US" dirty="0"/>
              <a:t>Answer</a:t>
            </a:r>
          </a:p>
        </p:txBody>
      </p:sp>
      <p:sp>
        <p:nvSpPr>
          <p:cNvPr id="89" name="Content Placeholder 2">
            <a:extLst>
              <a:ext uri="{FF2B5EF4-FFF2-40B4-BE49-F238E27FC236}">
                <a16:creationId xmlns:a16="http://schemas.microsoft.com/office/drawing/2014/main" id="{3283938C-8AB4-154F-B039-75699AC935FF}"/>
              </a:ext>
            </a:extLst>
          </p:cNvPr>
          <p:cNvSpPr>
            <a:spLocks noGrp="1"/>
          </p:cNvSpPr>
          <p:nvPr>
            <p:ph idx="61" hasCustomPrompt="1"/>
          </p:nvPr>
        </p:nvSpPr>
        <p:spPr>
          <a:xfrm>
            <a:off x="5455536" y="4279239"/>
            <a:ext cx="1877568" cy="512064"/>
          </a:xfrm>
          <a:prstGeom prst="rect">
            <a:avLst/>
          </a:prstGeom>
        </p:spPr>
        <p:txBody>
          <a:bodyPr anchor="ctr"/>
          <a:lstStyle>
            <a:lvl1pPr marL="0" indent="0" algn="ctr">
              <a:buFontTx/>
              <a:buNone/>
              <a:defRPr sz="2133"/>
            </a:lvl1pPr>
          </a:lstStyle>
          <a:p>
            <a:pPr lvl="0"/>
            <a:r>
              <a:rPr lang="en-US" dirty="0"/>
              <a:t>Answer</a:t>
            </a:r>
          </a:p>
        </p:txBody>
      </p:sp>
      <p:sp>
        <p:nvSpPr>
          <p:cNvPr id="90" name="Content Placeholder 2">
            <a:extLst>
              <a:ext uri="{FF2B5EF4-FFF2-40B4-BE49-F238E27FC236}">
                <a16:creationId xmlns:a16="http://schemas.microsoft.com/office/drawing/2014/main" id="{2CD72C22-2423-A649-BE05-AEE87A568AAC}"/>
              </a:ext>
            </a:extLst>
          </p:cNvPr>
          <p:cNvSpPr>
            <a:spLocks noGrp="1"/>
          </p:cNvSpPr>
          <p:nvPr>
            <p:ph idx="62" hasCustomPrompt="1"/>
          </p:nvPr>
        </p:nvSpPr>
        <p:spPr>
          <a:xfrm>
            <a:off x="7434807" y="4279239"/>
            <a:ext cx="1877568" cy="512064"/>
          </a:xfrm>
          <a:prstGeom prst="rect">
            <a:avLst/>
          </a:prstGeom>
        </p:spPr>
        <p:txBody>
          <a:bodyPr anchor="ctr"/>
          <a:lstStyle>
            <a:lvl1pPr marL="0" indent="0" algn="ctr">
              <a:buFontTx/>
              <a:buNone/>
              <a:defRPr sz="2133"/>
            </a:lvl1pPr>
          </a:lstStyle>
          <a:p>
            <a:pPr lvl="0"/>
            <a:r>
              <a:rPr lang="en-US" dirty="0"/>
              <a:t>Answer</a:t>
            </a:r>
          </a:p>
        </p:txBody>
      </p:sp>
      <p:sp>
        <p:nvSpPr>
          <p:cNvPr id="91" name="Content Placeholder 2">
            <a:extLst>
              <a:ext uri="{FF2B5EF4-FFF2-40B4-BE49-F238E27FC236}">
                <a16:creationId xmlns:a16="http://schemas.microsoft.com/office/drawing/2014/main" id="{16A3B4B7-555D-404B-830B-9A16EFB6E76B}"/>
              </a:ext>
            </a:extLst>
          </p:cNvPr>
          <p:cNvSpPr>
            <a:spLocks noGrp="1"/>
          </p:cNvSpPr>
          <p:nvPr>
            <p:ph idx="63" hasCustomPrompt="1"/>
          </p:nvPr>
        </p:nvSpPr>
        <p:spPr>
          <a:xfrm>
            <a:off x="9414078" y="4279239"/>
            <a:ext cx="1877568" cy="512064"/>
          </a:xfrm>
          <a:prstGeom prst="rect">
            <a:avLst/>
          </a:prstGeom>
        </p:spPr>
        <p:txBody>
          <a:bodyPr anchor="ctr"/>
          <a:lstStyle>
            <a:lvl1pPr marL="0" indent="0" algn="ctr">
              <a:buFontTx/>
              <a:buNone/>
              <a:defRPr sz="2133"/>
            </a:lvl1pPr>
          </a:lstStyle>
          <a:p>
            <a:pPr lvl="0"/>
            <a:r>
              <a:rPr lang="en-US" dirty="0"/>
              <a:t>Answer</a:t>
            </a:r>
          </a:p>
        </p:txBody>
      </p:sp>
      <p:sp>
        <p:nvSpPr>
          <p:cNvPr id="92" name="Content Placeholder 2">
            <a:extLst>
              <a:ext uri="{FF2B5EF4-FFF2-40B4-BE49-F238E27FC236}">
                <a16:creationId xmlns:a16="http://schemas.microsoft.com/office/drawing/2014/main" id="{EE9022B2-B2F9-3A44-BBB9-C50507BCAE29}"/>
              </a:ext>
            </a:extLst>
          </p:cNvPr>
          <p:cNvSpPr>
            <a:spLocks noGrp="1"/>
          </p:cNvSpPr>
          <p:nvPr>
            <p:ph idx="64" hasCustomPrompt="1"/>
          </p:nvPr>
        </p:nvSpPr>
        <p:spPr>
          <a:xfrm>
            <a:off x="3499104" y="4765376"/>
            <a:ext cx="1877568" cy="512064"/>
          </a:xfrm>
          <a:prstGeom prst="rect">
            <a:avLst/>
          </a:prstGeom>
        </p:spPr>
        <p:txBody>
          <a:bodyPr anchor="ctr"/>
          <a:lstStyle>
            <a:lvl1pPr marL="0" indent="0" algn="ctr">
              <a:buFontTx/>
              <a:buNone/>
              <a:defRPr sz="2133"/>
            </a:lvl1pPr>
          </a:lstStyle>
          <a:p>
            <a:pPr lvl="0"/>
            <a:r>
              <a:rPr lang="en-US" dirty="0"/>
              <a:t>Answer</a:t>
            </a:r>
          </a:p>
        </p:txBody>
      </p:sp>
      <p:sp>
        <p:nvSpPr>
          <p:cNvPr id="93" name="Content Placeholder 2">
            <a:extLst>
              <a:ext uri="{FF2B5EF4-FFF2-40B4-BE49-F238E27FC236}">
                <a16:creationId xmlns:a16="http://schemas.microsoft.com/office/drawing/2014/main" id="{898F65CC-B308-6C4C-9CBA-16EFB8F84FCE}"/>
              </a:ext>
            </a:extLst>
          </p:cNvPr>
          <p:cNvSpPr>
            <a:spLocks noGrp="1"/>
          </p:cNvSpPr>
          <p:nvPr>
            <p:ph idx="65" hasCustomPrompt="1"/>
          </p:nvPr>
        </p:nvSpPr>
        <p:spPr>
          <a:xfrm>
            <a:off x="5455536" y="4765376"/>
            <a:ext cx="1877568" cy="512064"/>
          </a:xfrm>
          <a:prstGeom prst="rect">
            <a:avLst/>
          </a:prstGeom>
        </p:spPr>
        <p:txBody>
          <a:bodyPr anchor="ctr"/>
          <a:lstStyle>
            <a:lvl1pPr marL="0" indent="0" algn="ctr">
              <a:buFontTx/>
              <a:buNone/>
              <a:defRPr sz="2133"/>
            </a:lvl1pPr>
          </a:lstStyle>
          <a:p>
            <a:pPr lvl="0"/>
            <a:r>
              <a:rPr lang="en-US" dirty="0"/>
              <a:t>Answer</a:t>
            </a:r>
          </a:p>
        </p:txBody>
      </p:sp>
      <p:sp>
        <p:nvSpPr>
          <p:cNvPr id="94" name="Content Placeholder 2">
            <a:extLst>
              <a:ext uri="{FF2B5EF4-FFF2-40B4-BE49-F238E27FC236}">
                <a16:creationId xmlns:a16="http://schemas.microsoft.com/office/drawing/2014/main" id="{31096B9A-D7C9-B24E-87F6-F03DF5CC6843}"/>
              </a:ext>
            </a:extLst>
          </p:cNvPr>
          <p:cNvSpPr>
            <a:spLocks noGrp="1"/>
          </p:cNvSpPr>
          <p:nvPr>
            <p:ph idx="66" hasCustomPrompt="1"/>
          </p:nvPr>
        </p:nvSpPr>
        <p:spPr>
          <a:xfrm>
            <a:off x="7434807" y="4765376"/>
            <a:ext cx="1877568" cy="512064"/>
          </a:xfrm>
          <a:prstGeom prst="rect">
            <a:avLst/>
          </a:prstGeom>
        </p:spPr>
        <p:txBody>
          <a:bodyPr anchor="ctr"/>
          <a:lstStyle>
            <a:lvl1pPr marL="0" indent="0" algn="ctr">
              <a:buFontTx/>
              <a:buNone/>
              <a:defRPr sz="2133"/>
            </a:lvl1pPr>
          </a:lstStyle>
          <a:p>
            <a:pPr lvl="0"/>
            <a:r>
              <a:rPr lang="en-US" dirty="0"/>
              <a:t>Answer</a:t>
            </a:r>
          </a:p>
        </p:txBody>
      </p:sp>
      <p:sp>
        <p:nvSpPr>
          <p:cNvPr id="95" name="Content Placeholder 2">
            <a:extLst>
              <a:ext uri="{FF2B5EF4-FFF2-40B4-BE49-F238E27FC236}">
                <a16:creationId xmlns:a16="http://schemas.microsoft.com/office/drawing/2014/main" id="{C046D214-2EAF-724E-941F-150BB25F70E5}"/>
              </a:ext>
            </a:extLst>
          </p:cNvPr>
          <p:cNvSpPr>
            <a:spLocks noGrp="1"/>
          </p:cNvSpPr>
          <p:nvPr>
            <p:ph idx="67" hasCustomPrompt="1"/>
          </p:nvPr>
        </p:nvSpPr>
        <p:spPr>
          <a:xfrm>
            <a:off x="9414078" y="4765376"/>
            <a:ext cx="1877568" cy="512064"/>
          </a:xfrm>
          <a:prstGeom prst="rect">
            <a:avLst/>
          </a:prstGeom>
        </p:spPr>
        <p:txBody>
          <a:bodyPr anchor="ctr"/>
          <a:lstStyle>
            <a:lvl1pPr marL="0" indent="0" algn="ctr">
              <a:buFontTx/>
              <a:buNone/>
              <a:defRPr sz="2133"/>
            </a:lvl1pPr>
          </a:lstStyle>
          <a:p>
            <a:pPr lvl="0"/>
            <a:r>
              <a:rPr lang="en-US" dirty="0"/>
              <a:t>Answer</a:t>
            </a:r>
          </a:p>
        </p:txBody>
      </p:sp>
      <p:sp>
        <p:nvSpPr>
          <p:cNvPr id="96" name="Content Placeholder 2">
            <a:extLst>
              <a:ext uri="{FF2B5EF4-FFF2-40B4-BE49-F238E27FC236}">
                <a16:creationId xmlns:a16="http://schemas.microsoft.com/office/drawing/2014/main" id="{566314EC-3964-F64F-BC43-A35B63375408}"/>
              </a:ext>
            </a:extLst>
          </p:cNvPr>
          <p:cNvSpPr>
            <a:spLocks noGrp="1"/>
          </p:cNvSpPr>
          <p:nvPr>
            <p:ph idx="68" hasCustomPrompt="1"/>
          </p:nvPr>
        </p:nvSpPr>
        <p:spPr>
          <a:xfrm>
            <a:off x="3499104" y="5286237"/>
            <a:ext cx="1877568" cy="512064"/>
          </a:xfrm>
          <a:prstGeom prst="rect">
            <a:avLst/>
          </a:prstGeom>
        </p:spPr>
        <p:txBody>
          <a:bodyPr anchor="ctr"/>
          <a:lstStyle>
            <a:lvl1pPr marL="0" indent="0" algn="ctr">
              <a:buFontTx/>
              <a:buNone/>
              <a:defRPr sz="2133"/>
            </a:lvl1pPr>
          </a:lstStyle>
          <a:p>
            <a:pPr lvl="0"/>
            <a:r>
              <a:rPr lang="en-US" dirty="0"/>
              <a:t>Answer</a:t>
            </a:r>
          </a:p>
        </p:txBody>
      </p:sp>
      <p:sp>
        <p:nvSpPr>
          <p:cNvPr id="97" name="Content Placeholder 2">
            <a:extLst>
              <a:ext uri="{FF2B5EF4-FFF2-40B4-BE49-F238E27FC236}">
                <a16:creationId xmlns:a16="http://schemas.microsoft.com/office/drawing/2014/main" id="{896E5358-0F35-7C46-911F-CEE515848F24}"/>
              </a:ext>
            </a:extLst>
          </p:cNvPr>
          <p:cNvSpPr>
            <a:spLocks noGrp="1"/>
          </p:cNvSpPr>
          <p:nvPr>
            <p:ph idx="69" hasCustomPrompt="1"/>
          </p:nvPr>
        </p:nvSpPr>
        <p:spPr>
          <a:xfrm>
            <a:off x="5455536" y="5286237"/>
            <a:ext cx="1877568" cy="512064"/>
          </a:xfrm>
          <a:prstGeom prst="rect">
            <a:avLst/>
          </a:prstGeom>
        </p:spPr>
        <p:txBody>
          <a:bodyPr anchor="ctr"/>
          <a:lstStyle>
            <a:lvl1pPr marL="0" indent="0" algn="ctr">
              <a:buFontTx/>
              <a:buNone/>
              <a:defRPr sz="2133"/>
            </a:lvl1pPr>
          </a:lstStyle>
          <a:p>
            <a:pPr lvl="0"/>
            <a:r>
              <a:rPr lang="en-US" dirty="0"/>
              <a:t>Answer</a:t>
            </a:r>
          </a:p>
        </p:txBody>
      </p:sp>
      <p:sp>
        <p:nvSpPr>
          <p:cNvPr id="98" name="Content Placeholder 2">
            <a:extLst>
              <a:ext uri="{FF2B5EF4-FFF2-40B4-BE49-F238E27FC236}">
                <a16:creationId xmlns:a16="http://schemas.microsoft.com/office/drawing/2014/main" id="{BBFC9712-CAA7-9D47-8602-E816CBE31988}"/>
              </a:ext>
            </a:extLst>
          </p:cNvPr>
          <p:cNvSpPr>
            <a:spLocks noGrp="1"/>
          </p:cNvSpPr>
          <p:nvPr>
            <p:ph idx="70" hasCustomPrompt="1"/>
          </p:nvPr>
        </p:nvSpPr>
        <p:spPr>
          <a:xfrm>
            <a:off x="7434807" y="5286237"/>
            <a:ext cx="1877568" cy="512064"/>
          </a:xfrm>
          <a:prstGeom prst="rect">
            <a:avLst/>
          </a:prstGeom>
        </p:spPr>
        <p:txBody>
          <a:bodyPr anchor="ctr"/>
          <a:lstStyle>
            <a:lvl1pPr marL="0" indent="0" algn="ctr">
              <a:buFontTx/>
              <a:buNone/>
              <a:defRPr sz="2133"/>
            </a:lvl1pPr>
          </a:lstStyle>
          <a:p>
            <a:pPr lvl="0"/>
            <a:r>
              <a:rPr lang="en-US" dirty="0"/>
              <a:t>Answer</a:t>
            </a:r>
          </a:p>
        </p:txBody>
      </p:sp>
      <p:sp>
        <p:nvSpPr>
          <p:cNvPr id="99" name="Content Placeholder 2">
            <a:extLst>
              <a:ext uri="{FF2B5EF4-FFF2-40B4-BE49-F238E27FC236}">
                <a16:creationId xmlns:a16="http://schemas.microsoft.com/office/drawing/2014/main" id="{BAEFAED9-A2DB-2740-9E14-0C47EB530CB5}"/>
              </a:ext>
            </a:extLst>
          </p:cNvPr>
          <p:cNvSpPr>
            <a:spLocks noGrp="1"/>
          </p:cNvSpPr>
          <p:nvPr>
            <p:ph idx="71" hasCustomPrompt="1"/>
          </p:nvPr>
        </p:nvSpPr>
        <p:spPr>
          <a:xfrm>
            <a:off x="9414078" y="5286237"/>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04" name="Content Placeholder 2">
            <a:extLst>
              <a:ext uri="{FF2B5EF4-FFF2-40B4-BE49-F238E27FC236}">
                <a16:creationId xmlns:a16="http://schemas.microsoft.com/office/drawing/2014/main" id="{B20C8569-D71A-ED4F-AAC4-8A078FD0DCAB}"/>
              </a:ext>
            </a:extLst>
          </p:cNvPr>
          <p:cNvSpPr>
            <a:spLocks noGrp="1"/>
          </p:cNvSpPr>
          <p:nvPr>
            <p:ph idx="72" hasCustomPrompt="1"/>
          </p:nvPr>
        </p:nvSpPr>
        <p:spPr>
          <a:xfrm>
            <a:off x="3499104" y="5783949"/>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05" name="Content Placeholder 2">
            <a:extLst>
              <a:ext uri="{FF2B5EF4-FFF2-40B4-BE49-F238E27FC236}">
                <a16:creationId xmlns:a16="http://schemas.microsoft.com/office/drawing/2014/main" id="{E05B23B9-DFCF-E34A-B4E6-AC647B7BA135}"/>
              </a:ext>
            </a:extLst>
          </p:cNvPr>
          <p:cNvSpPr>
            <a:spLocks noGrp="1"/>
          </p:cNvSpPr>
          <p:nvPr>
            <p:ph idx="73" hasCustomPrompt="1"/>
          </p:nvPr>
        </p:nvSpPr>
        <p:spPr>
          <a:xfrm>
            <a:off x="5455536" y="5783949"/>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06" name="Content Placeholder 2">
            <a:extLst>
              <a:ext uri="{FF2B5EF4-FFF2-40B4-BE49-F238E27FC236}">
                <a16:creationId xmlns:a16="http://schemas.microsoft.com/office/drawing/2014/main" id="{021B0F59-C0A9-0F42-A17E-9D0B469DBBCB}"/>
              </a:ext>
            </a:extLst>
          </p:cNvPr>
          <p:cNvSpPr>
            <a:spLocks noGrp="1"/>
          </p:cNvSpPr>
          <p:nvPr>
            <p:ph idx="74" hasCustomPrompt="1"/>
          </p:nvPr>
        </p:nvSpPr>
        <p:spPr>
          <a:xfrm>
            <a:off x="7434807" y="5783949"/>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07" name="Content Placeholder 2">
            <a:extLst>
              <a:ext uri="{FF2B5EF4-FFF2-40B4-BE49-F238E27FC236}">
                <a16:creationId xmlns:a16="http://schemas.microsoft.com/office/drawing/2014/main" id="{BE66B965-7976-2C4E-B201-16B3F54CCAF8}"/>
              </a:ext>
            </a:extLst>
          </p:cNvPr>
          <p:cNvSpPr>
            <a:spLocks noGrp="1"/>
          </p:cNvSpPr>
          <p:nvPr>
            <p:ph idx="75" hasCustomPrompt="1"/>
          </p:nvPr>
        </p:nvSpPr>
        <p:spPr>
          <a:xfrm>
            <a:off x="9414078" y="5783949"/>
            <a:ext cx="1877568" cy="512064"/>
          </a:xfrm>
          <a:prstGeom prst="rect">
            <a:avLst/>
          </a:prstGeom>
        </p:spPr>
        <p:txBody>
          <a:bodyPr anchor="ctr"/>
          <a:lstStyle>
            <a:lvl1pPr marL="0" indent="0" algn="ctr">
              <a:buFontTx/>
              <a:buNone/>
              <a:defRPr sz="2133"/>
            </a:lvl1pPr>
          </a:lstStyle>
          <a:p>
            <a:pPr lvl="0"/>
            <a:r>
              <a:rPr lang="en-US" dirty="0"/>
              <a:t>Answer</a:t>
            </a:r>
          </a:p>
        </p:txBody>
      </p:sp>
    </p:spTree>
    <p:extLst>
      <p:ext uri="{BB962C8B-B14F-4D97-AF65-F5344CB8AC3E}">
        <p14:creationId xmlns:p14="http://schemas.microsoft.com/office/powerpoint/2010/main" val="41014139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5_Two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5" name="Title 26">
            <a:extLst>
              <a:ext uri="{FF2B5EF4-FFF2-40B4-BE49-F238E27FC236}">
                <a16:creationId xmlns:a16="http://schemas.microsoft.com/office/drawing/2014/main" id="{DDB20539-41A1-F649-8078-85357CCBA7E0}"/>
              </a:ext>
            </a:extLst>
          </p:cNvPr>
          <p:cNvSpPr>
            <a:spLocks noGrp="1"/>
          </p:cNvSpPr>
          <p:nvPr>
            <p:ph type="title"/>
          </p:nvPr>
        </p:nvSpPr>
        <p:spPr>
          <a:xfrm>
            <a:off x="914639" y="1"/>
            <a:ext cx="10362724" cy="1352800"/>
          </a:xfrm>
        </p:spPr>
        <p:txBody>
          <a:bodyPr/>
          <a:lstStyle/>
          <a:p>
            <a:endParaRPr lang="en-US" sz="2600" dirty="0"/>
          </a:p>
        </p:txBody>
      </p:sp>
      <p:sp>
        <p:nvSpPr>
          <p:cNvPr id="37" name="Content Placeholder 2">
            <a:extLst>
              <a:ext uri="{FF2B5EF4-FFF2-40B4-BE49-F238E27FC236}">
                <a16:creationId xmlns:a16="http://schemas.microsoft.com/office/drawing/2014/main" id="{DE3607A6-5A66-5144-8FFF-9B773172CC89}"/>
              </a:ext>
            </a:extLst>
          </p:cNvPr>
          <p:cNvSpPr>
            <a:spLocks noGrp="1"/>
          </p:cNvSpPr>
          <p:nvPr>
            <p:ph idx="23" hasCustomPrompt="1"/>
          </p:nvPr>
        </p:nvSpPr>
        <p:spPr>
          <a:xfrm>
            <a:off x="3499104" y="1649047"/>
            <a:ext cx="1877568"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60" name="Content Placeholder 2">
            <a:extLst>
              <a:ext uri="{FF2B5EF4-FFF2-40B4-BE49-F238E27FC236}">
                <a16:creationId xmlns:a16="http://schemas.microsoft.com/office/drawing/2014/main" id="{76E56FFD-1377-8247-83AD-174EBE74E5FA}"/>
              </a:ext>
            </a:extLst>
          </p:cNvPr>
          <p:cNvSpPr>
            <a:spLocks noGrp="1"/>
          </p:cNvSpPr>
          <p:nvPr>
            <p:ph idx="31" hasCustomPrompt="1"/>
          </p:nvPr>
        </p:nvSpPr>
        <p:spPr>
          <a:xfrm>
            <a:off x="5455536" y="1649047"/>
            <a:ext cx="1877568"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68" name="Content Placeholder 2">
            <a:extLst>
              <a:ext uri="{FF2B5EF4-FFF2-40B4-BE49-F238E27FC236}">
                <a16:creationId xmlns:a16="http://schemas.microsoft.com/office/drawing/2014/main" id="{E5763337-D9C3-C64B-986C-03C5B97394EA}"/>
              </a:ext>
            </a:extLst>
          </p:cNvPr>
          <p:cNvSpPr>
            <a:spLocks noGrp="1"/>
          </p:cNvSpPr>
          <p:nvPr>
            <p:ph idx="39" hasCustomPrompt="1"/>
          </p:nvPr>
        </p:nvSpPr>
        <p:spPr>
          <a:xfrm>
            <a:off x="7434807" y="1649047"/>
            <a:ext cx="1877568"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93" name="Content Placeholder 2">
            <a:extLst>
              <a:ext uri="{FF2B5EF4-FFF2-40B4-BE49-F238E27FC236}">
                <a16:creationId xmlns:a16="http://schemas.microsoft.com/office/drawing/2014/main" id="{2A859AB6-8CEB-6B4F-A3E4-160CE51A52FF}"/>
              </a:ext>
            </a:extLst>
          </p:cNvPr>
          <p:cNvSpPr>
            <a:spLocks noGrp="1"/>
          </p:cNvSpPr>
          <p:nvPr>
            <p:ph idx="47" hasCustomPrompt="1"/>
          </p:nvPr>
        </p:nvSpPr>
        <p:spPr>
          <a:xfrm>
            <a:off x="9414078" y="1649047"/>
            <a:ext cx="1877568"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100" name="Content Placeholder 2">
            <a:extLst>
              <a:ext uri="{FF2B5EF4-FFF2-40B4-BE49-F238E27FC236}">
                <a16:creationId xmlns:a16="http://schemas.microsoft.com/office/drawing/2014/main" id="{FCB173A5-C72D-1943-9F49-3E3AAFCB3E85}"/>
              </a:ext>
            </a:extLst>
          </p:cNvPr>
          <p:cNvSpPr>
            <a:spLocks noGrp="1"/>
          </p:cNvSpPr>
          <p:nvPr>
            <p:ph idx="54" hasCustomPrompt="1"/>
          </p:nvPr>
        </p:nvSpPr>
        <p:spPr>
          <a:xfrm>
            <a:off x="3506921" y="1361597"/>
            <a:ext cx="3847356" cy="211092"/>
          </a:xfrm>
          <a:prstGeom prst="rect">
            <a:avLst/>
          </a:prstGeom>
          <a:solidFill>
            <a:srgbClr val="AECCD8"/>
          </a:solidFill>
        </p:spPr>
        <p:txBody>
          <a:bodyPr anchor="ctr"/>
          <a:lstStyle>
            <a:lvl1pPr marL="0" indent="0" algn="ctr">
              <a:buFontTx/>
              <a:buNone/>
              <a:defRPr sz="1600" b="1">
                <a:solidFill>
                  <a:srgbClr val="002E5D"/>
                </a:solidFill>
              </a:defRPr>
            </a:lvl1pPr>
          </a:lstStyle>
          <a:p>
            <a:pPr lvl="0"/>
            <a:r>
              <a:rPr lang="en-US" dirty="0"/>
              <a:t>ANSWER</a:t>
            </a:r>
          </a:p>
        </p:txBody>
      </p:sp>
      <p:sp>
        <p:nvSpPr>
          <p:cNvPr id="101" name="Content Placeholder 2">
            <a:extLst>
              <a:ext uri="{FF2B5EF4-FFF2-40B4-BE49-F238E27FC236}">
                <a16:creationId xmlns:a16="http://schemas.microsoft.com/office/drawing/2014/main" id="{E7AE00E3-E409-644F-BE43-B2DCBC5C2A48}"/>
              </a:ext>
            </a:extLst>
          </p:cNvPr>
          <p:cNvSpPr>
            <a:spLocks noGrp="1"/>
          </p:cNvSpPr>
          <p:nvPr>
            <p:ph idx="55" hasCustomPrompt="1"/>
          </p:nvPr>
        </p:nvSpPr>
        <p:spPr>
          <a:xfrm>
            <a:off x="7438055" y="1361597"/>
            <a:ext cx="3953711" cy="222816"/>
          </a:xfrm>
          <a:prstGeom prst="rect">
            <a:avLst/>
          </a:prstGeom>
          <a:solidFill>
            <a:srgbClr val="AECCD8"/>
          </a:solidFill>
        </p:spPr>
        <p:txBody>
          <a:bodyPr anchor="ctr"/>
          <a:lstStyle>
            <a:lvl1pPr marL="0" indent="0" algn="ctr">
              <a:buFontTx/>
              <a:buNone/>
              <a:defRPr sz="1600" b="1">
                <a:solidFill>
                  <a:srgbClr val="002E5D"/>
                </a:solidFill>
              </a:defRPr>
            </a:lvl1pPr>
          </a:lstStyle>
          <a:p>
            <a:pPr lvl="0"/>
            <a:r>
              <a:rPr lang="en-US" dirty="0"/>
              <a:t>ANSWER</a:t>
            </a:r>
          </a:p>
        </p:txBody>
      </p:sp>
      <p:sp>
        <p:nvSpPr>
          <p:cNvPr id="102" name="Content Placeholder 2">
            <a:extLst>
              <a:ext uri="{FF2B5EF4-FFF2-40B4-BE49-F238E27FC236}">
                <a16:creationId xmlns:a16="http://schemas.microsoft.com/office/drawing/2014/main" id="{951F5BC0-623D-3E4D-98BB-89BF3F035B40}"/>
              </a:ext>
            </a:extLst>
          </p:cNvPr>
          <p:cNvSpPr>
            <a:spLocks noGrp="1"/>
          </p:cNvSpPr>
          <p:nvPr>
            <p:ph idx="1" hasCustomPrompt="1"/>
          </p:nvPr>
        </p:nvSpPr>
        <p:spPr>
          <a:xfrm>
            <a:off x="3499104" y="2218944"/>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03" name="Content Placeholder 2">
            <a:extLst>
              <a:ext uri="{FF2B5EF4-FFF2-40B4-BE49-F238E27FC236}">
                <a16:creationId xmlns:a16="http://schemas.microsoft.com/office/drawing/2014/main" id="{B07B4AB5-28E8-2B46-B444-A80DB934FC58}"/>
              </a:ext>
            </a:extLst>
          </p:cNvPr>
          <p:cNvSpPr>
            <a:spLocks noGrp="1"/>
          </p:cNvSpPr>
          <p:nvPr>
            <p:ph idx="30" hasCustomPrompt="1"/>
          </p:nvPr>
        </p:nvSpPr>
        <p:spPr>
          <a:xfrm>
            <a:off x="5455536" y="2218944"/>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04" name="Content Placeholder 2">
            <a:extLst>
              <a:ext uri="{FF2B5EF4-FFF2-40B4-BE49-F238E27FC236}">
                <a16:creationId xmlns:a16="http://schemas.microsoft.com/office/drawing/2014/main" id="{3197F7A3-F7A2-4D49-AAD9-C0D74EEB70A9}"/>
              </a:ext>
            </a:extLst>
          </p:cNvPr>
          <p:cNvSpPr>
            <a:spLocks noGrp="1"/>
          </p:cNvSpPr>
          <p:nvPr>
            <p:ph idx="38" hasCustomPrompt="1"/>
          </p:nvPr>
        </p:nvSpPr>
        <p:spPr>
          <a:xfrm>
            <a:off x="7434807" y="2218944"/>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05" name="Content Placeholder 2">
            <a:extLst>
              <a:ext uri="{FF2B5EF4-FFF2-40B4-BE49-F238E27FC236}">
                <a16:creationId xmlns:a16="http://schemas.microsoft.com/office/drawing/2014/main" id="{859B02AC-2882-734F-956B-28041C415819}"/>
              </a:ext>
            </a:extLst>
          </p:cNvPr>
          <p:cNvSpPr>
            <a:spLocks noGrp="1"/>
          </p:cNvSpPr>
          <p:nvPr>
            <p:ph idx="46" hasCustomPrompt="1"/>
          </p:nvPr>
        </p:nvSpPr>
        <p:spPr>
          <a:xfrm>
            <a:off x="9414078" y="2218944"/>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06" name="Content Placeholder 2">
            <a:extLst>
              <a:ext uri="{FF2B5EF4-FFF2-40B4-BE49-F238E27FC236}">
                <a16:creationId xmlns:a16="http://schemas.microsoft.com/office/drawing/2014/main" id="{9CB8BB99-906E-4142-83EB-476AC9BB6A2B}"/>
              </a:ext>
            </a:extLst>
          </p:cNvPr>
          <p:cNvSpPr>
            <a:spLocks noGrp="1"/>
          </p:cNvSpPr>
          <p:nvPr>
            <p:ph idx="48" hasCustomPrompt="1"/>
          </p:nvPr>
        </p:nvSpPr>
        <p:spPr>
          <a:xfrm>
            <a:off x="3499104" y="2728230"/>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07" name="Content Placeholder 2">
            <a:extLst>
              <a:ext uri="{FF2B5EF4-FFF2-40B4-BE49-F238E27FC236}">
                <a16:creationId xmlns:a16="http://schemas.microsoft.com/office/drawing/2014/main" id="{C6E3DC15-1976-3044-BEBE-AE1A8727E566}"/>
              </a:ext>
            </a:extLst>
          </p:cNvPr>
          <p:cNvSpPr>
            <a:spLocks noGrp="1"/>
          </p:cNvSpPr>
          <p:nvPr>
            <p:ph idx="49" hasCustomPrompt="1"/>
          </p:nvPr>
        </p:nvSpPr>
        <p:spPr>
          <a:xfrm>
            <a:off x="5455536" y="2728230"/>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08" name="Content Placeholder 2">
            <a:extLst>
              <a:ext uri="{FF2B5EF4-FFF2-40B4-BE49-F238E27FC236}">
                <a16:creationId xmlns:a16="http://schemas.microsoft.com/office/drawing/2014/main" id="{48326F86-87FE-2E49-A369-F312F7E2F371}"/>
              </a:ext>
            </a:extLst>
          </p:cNvPr>
          <p:cNvSpPr>
            <a:spLocks noGrp="1"/>
          </p:cNvSpPr>
          <p:nvPr>
            <p:ph idx="50" hasCustomPrompt="1"/>
          </p:nvPr>
        </p:nvSpPr>
        <p:spPr>
          <a:xfrm>
            <a:off x="7434807" y="2728230"/>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09" name="Content Placeholder 2">
            <a:extLst>
              <a:ext uri="{FF2B5EF4-FFF2-40B4-BE49-F238E27FC236}">
                <a16:creationId xmlns:a16="http://schemas.microsoft.com/office/drawing/2014/main" id="{D8579698-6AE1-F548-A283-20D9505A9191}"/>
              </a:ext>
            </a:extLst>
          </p:cNvPr>
          <p:cNvSpPr>
            <a:spLocks noGrp="1"/>
          </p:cNvSpPr>
          <p:nvPr>
            <p:ph idx="51" hasCustomPrompt="1"/>
          </p:nvPr>
        </p:nvSpPr>
        <p:spPr>
          <a:xfrm>
            <a:off x="9414078" y="2728230"/>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10" name="Content Placeholder 2">
            <a:extLst>
              <a:ext uri="{FF2B5EF4-FFF2-40B4-BE49-F238E27FC236}">
                <a16:creationId xmlns:a16="http://schemas.microsoft.com/office/drawing/2014/main" id="{050C2F13-4471-F648-B408-FAB85467714D}"/>
              </a:ext>
            </a:extLst>
          </p:cNvPr>
          <p:cNvSpPr>
            <a:spLocks noGrp="1"/>
          </p:cNvSpPr>
          <p:nvPr>
            <p:ph idx="52" hasCustomPrompt="1"/>
          </p:nvPr>
        </p:nvSpPr>
        <p:spPr>
          <a:xfrm>
            <a:off x="3499104" y="3249091"/>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11" name="Content Placeholder 2">
            <a:extLst>
              <a:ext uri="{FF2B5EF4-FFF2-40B4-BE49-F238E27FC236}">
                <a16:creationId xmlns:a16="http://schemas.microsoft.com/office/drawing/2014/main" id="{6B2DF6B4-8376-D74F-AB0A-F45F6364483F}"/>
              </a:ext>
            </a:extLst>
          </p:cNvPr>
          <p:cNvSpPr>
            <a:spLocks noGrp="1"/>
          </p:cNvSpPr>
          <p:nvPr>
            <p:ph idx="53" hasCustomPrompt="1"/>
          </p:nvPr>
        </p:nvSpPr>
        <p:spPr>
          <a:xfrm>
            <a:off x="5455536" y="3249091"/>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12" name="Content Placeholder 2">
            <a:extLst>
              <a:ext uri="{FF2B5EF4-FFF2-40B4-BE49-F238E27FC236}">
                <a16:creationId xmlns:a16="http://schemas.microsoft.com/office/drawing/2014/main" id="{7D707A55-75C4-8846-BB2A-11D91D1DF76B}"/>
              </a:ext>
            </a:extLst>
          </p:cNvPr>
          <p:cNvSpPr>
            <a:spLocks noGrp="1"/>
          </p:cNvSpPr>
          <p:nvPr>
            <p:ph idx="56" hasCustomPrompt="1"/>
          </p:nvPr>
        </p:nvSpPr>
        <p:spPr>
          <a:xfrm>
            <a:off x="7434807" y="3249091"/>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13" name="Content Placeholder 2">
            <a:extLst>
              <a:ext uri="{FF2B5EF4-FFF2-40B4-BE49-F238E27FC236}">
                <a16:creationId xmlns:a16="http://schemas.microsoft.com/office/drawing/2014/main" id="{6C2E00C2-1E99-224F-A318-FDC725E246F0}"/>
              </a:ext>
            </a:extLst>
          </p:cNvPr>
          <p:cNvSpPr>
            <a:spLocks noGrp="1"/>
          </p:cNvSpPr>
          <p:nvPr>
            <p:ph idx="57" hasCustomPrompt="1"/>
          </p:nvPr>
        </p:nvSpPr>
        <p:spPr>
          <a:xfrm>
            <a:off x="9414078" y="3249091"/>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14" name="Content Placeholder 2">
            <a:extLst>
              <a:ext uri="{FF2B5EF4-FFF2-40B4-BE49-F238E27FC236}">
                <a16:creationId xmlns:a16="http://schemas.microsoft.com/office/drawing/2014/main" id="{8F829E51-DF77-4F41-BD47-9CBECFDD769A}"/>
              </a:ext>
            </a:extLst>
          </p:cNvPr>
          <p:cNvSpPr>
            <a:spLocks noGrp="1"/>
          </p:cNvSpPr>
          <p:nvPr>
            <p:ph idx="58" hasCustomPrompt="1"/>
          </p:nvPr>
        </p:nvSpPr>
        <p:spPr>
          <a:xfrm>
            <a:off x="3499104" y="3746803"/>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15" name="Content Placeholder 2">
            <a:extLst>
              <a:ext uri="{FF2B5EF4-FFF2-40B4-BE49-F238E27FC236}">
                <a16:creationId xmlns:a16="http://schemas.microsoft.com/office/drawing/2014/main" id="{4D275E75-B3A7-F54A-8044-70E6A81537AA}"/>
              </a:ext>
            </a:extLst>
          </p:cNvPr>
          <p:cNvSpPr>
            <a:spLocks noGrp="1"/>
          </p:cNvSpPr>
          <p:nvPr>
            <p:ph idx="59" hasCustomPrompt="1"/>
          </p:nvPr>
        </p:nvSpPr>
        <p:spPr>
          <a:xfrm>
            <a:off x="5455536" y="3746803"/>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16" name="Content Placeholder 2">
            <a:extLst>
              <a:ext uri="{FF2B5EF4-FFF2-40B4-BE49-F238E27FC236}">
                <a16:creationId xmlns:a16="http://schemas.microsoft.com/office/drawing/2014/main" id="{6C145212-41F4-CE49-A54D-7DECEEE5CA8A}"/>
              </a:ext>
            </a:extLst>
          </p:cNvPr>
          <p:cNvSpPr>
            <a:spLocks noGrp="1"/>
          </p:cNvSpPr>
          <p:nvPr>
            <p:ph idx="60" hasCustomPrompt="1"/>
          </p:nvPr>
        </p:nvSpPr>
        <p:spPr>
          <a:xfrm>
            <a:off x="7434807" y="3746803"/>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17" name="Content Placeholder 2">
            <a:extLst>
              <a:ext uri="{FF2B5EF4-FFF2-40B4-BE49-F238E27FC236}">
                <a16:creationId xmlns:a16="http://schemas.microsoft.com/office/drawing/2014/main" id="{E6E68E3C-A527-9247-A81F-D5D7D47D62FB}"/>
              </a:ext>
            </a:extLst>
          </p:cNvPr>
          <p:cNvSpPr>
            <a:spLocks noGrp="1"/>
          </p:cNvSpPr>
          <p:nvPr>
            <p:ph idx="61" hasCustomPrompt="1"/>
          </p:nvPr>
        </p:nvSpPr>
        <p:spPr>
          <a:xfrm>
            <a:off x="9414078" y="3746803"/>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18" name="Content Placeholder 2">
            <a:extLst>
              <a:ext uri="{FF2B5EF4-FFF2-40B4-BE49-F238E27FC236}">
                <a16:creationId xmlns:a16="http://schemas.microsoft.com/office/drawing/2014/main" id="{FDA9CAC3-2652-F140-A7C9-2880DF174C3D}"/>
              </a:ext>
            </a:extLst>
          </p:cNvPr>
          <p:cNvSpPr>
            <a:spLocks noGrp="1"/>
          </p:cNvSpPr>
          <p:nvPr>
            <p:ph idx="62" hasCustomPrompt="1"/>
          </p:nvPr>
        </p:nvSpPr>
        <p:spPr>
          <a:xfrm>
            <a:off x="3499104" y="4279239"/>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19" name="Content Placeholder 2">
            <a:extLst>
              <a:ext uri="{FF2B5EF4-FFF2-40B4-BE49-F238E27FC236}">
                <a16:creationId xmlns:a16="http://schemas.microsoft.com/office/drawing/2014/main" id="{D26137CD-A3EE-7F42-874C-8524176D709D}"/>
              </a:ext>
            </a:extLst>
          </p:cNvPr>
          <p:cNvSpPr>
            <a:spLocks noGrp="1"/>
          </p:cNvSpPr>
          <p:nvPr>
            <p:ph idx="63" hasCustomPrompt="1"/>
          </p:nvPr>
        </p:nvSpPr>
        <p:spPr>
          <a:xfrm>
            <a:off x="5455536" y="4279239"/>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20" name="Content Placeholder 2">
            <a:extLst>
              <a:ext uri="{FF2B5EF4-FFF2-40B4-BE49-F238E27FC236}">
                <a16:creationId xmlns:a16="http://schemas.microsoft.com/office/drawing/2014/main" id="{0895ED66-AA49-3745-AC92-444B40DA89D1}"/>
              </a:ext>
            </a:extLst>
          </p:cNvPr>
          <p:cNvSpPr>
            <a:spLocks noGrp="1"/>
          </p:cNvSpPr>
          <p:nvPr>
            <p:ph idx="64" hasCustomPrompt="1"/>
          </p:nvPr>
        </p:nvSpPr>
        <p:spPr>
          <a:xfrm>
            <a:off x="7434807" y="4279239"/>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21" name="Content Placeholder 2">
            <a:extLst>
              <a:ext uri="{FF2B5EF4-FFF2-40B4-BE49-F238E27FC236}">
                <a16:creationId xmlns:a16="http://schemas.microsoft.com/office/drawing/2014/main" id="{7A6DE5CE-1583-4B4C-8F72-D106238C19D6}"/>
              </a:ext>
            </a:extLst>
          </p:cNvPr>
          <p:cNvSpPr>
            <a:spLocks noGrp="1"/>
          </p:cNvSpPr>
          <p:nvPr>
            <p:ph idx="65" hasCustomPrompt="1"/>
          </p:nvPr>
        </p:nvSpPr>
        <p:spPr>
          <a:xfrm>
            <a:off x="9414078" y="4279239"/>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22" name="Content Placeholder 2">
            <a:extLst>
              <a:ext uri="{FF2B5EF4-FFF2-40B4-BE49-F238E27FC236}">
                <a16:creationId xmlns:a16="http://schemas.microsoft.com/office/drawing/2014/main" id="{507712D2-551B-3A46-B5BE-06862D0982F2}"/>
              </a:ext>
            </a:extLst>
          </p:cNvPr>
          <p:cNvSpPr>
            <a:spLocks noGrp="1"/>
          </p:cNvSpPr>
          <p:nvPr>
            <p:ph idx="66" hasCustomPrompt="1"/>
          </p:nvPr>
        </p:nvSpPr>
        <p:spPr>
          <a:xfrm>
            <a:off x="3499104" y="4765376"/>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23" name="Content Placeholder 2">
            <a:extLst>
              <a:ext uri="{FF2B5EF4-FFF2-40B4-BE49-F238E27FC236}">
                <a16:creationId xmlns:a16="http://schemas.microsoft.com/office/drawing/2014/main" id="{D2EBE408-BFD2-B742-86BE-EDD28A2F5BE1}"/>
              </a:ext>
            </a:extLst>
          </p:cNvPr>
          <p:cNvSpPr>
            <a:spLocks noGrp="1"/>
          </p:cNvSpPr>
          <p:nvPr>
            <p:ph idx="67" hasCustomPrompt="1"/>
          </p:nvPr>
        </p:nvSpPr>
        <p:spPr>
          <a:xfrm>
            <a:off x="5455536" y="4765376"/>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24" name="Content Placeholder 2">
            <a:extLst>
              <a:ext uri="{FF2B5EF4-FFF2-40B4-BE49-F238E27FC236}">
                <a16:creationId xmlns:a16="http://schemas.microsoft.com/office/drawing/2014/main" id="{1589F4AD-3928-5548-B5CA-C6A9B7136532}"/>
              </a:ext>
            </a:extLst>
          </p:cNvPr>
          <p:cNvSpPr>
            <a:spLocks noGrp="1"/>
          </p:cNvSpPr>
          <p:nvPr>
            <p:ph idx="68" hasCustomPrompt="1"/>
          </p:nvPr>
        </p:nvSpPr>
        <p:spPr>
          <a:xfrm>
            <a:off x="7434807" y="4765376"/>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25" name="Content Placeholder 2">
            <a:extLst>
              <a:ext uri="{FF2B5EF4-FFF2-40B4-BE49-F238E27FC236}">
                <a16:creationId xmlns:a16="http://schemas.microsoft.com/office/drawing/2014/main" id="{006EF7B5-1973-4C47-BA36-B1989B144AD5}"/>
              </a:ext>
            </a:extLst>
          </p:cNvPr>
          <p:cNvSpPr>
            <a:spLocks noGrp="1"/>
          </p:cNvSpPr>
          <p:nvPr>
            <p:ph idx="69" hasCustomPrompt="1"/>
          </p:nvPr>
        </p:nvSpPr>
        <p:spPr>
          <a:xfrm>
            <a:off x="9414078" y="4765376"/>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26" name="Content Placeholder 2">
            <a:extLst>
              <a:ext uri="{FF2B5EF4-FFF2-40B4-BE49-F238E27FC236}">
                <a16:creationId xmlns:a16="http://schemas.microsoft.com/office/drawing/2014/main" id="{33668EEB-7F02-AA46-B58E-59E6A2488394}"/>
              </a:ext>
            </a:extLst>
          </p:cNvPr>
          <p:cNvSpPr>
            <a:spLocks noGrp="1"/>
          </p:cNvSpPr>
          <p:nvPr>
            <p:ph idx="70" hasCustomPrompt="1"/>
          </p:nvPr>
        </p:nvSpPr>
        <p:spPr>
          <a:xfrm>
            <a:off x="3499104" y="5286237"/>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27" name="Content Placeholder 2">
            <a:extLst>
              <a:ext uri="{FF2B5EF4-FFF2-40B4-BE49-F238E27FC236}">
                <a16:creationId xmlns:a16="http://schemas.microsoft.com/office/drawing/2014/main" id="{089C76A0-9E78-3645-AEB8-46A91694980E}"/>
              </a:ext>
            </a:extLst>
          </p:cNvPr>
          <p:cNvSpPr>
            <a:spLocks noGrp="1"/>
          </p:cNvSpPr>
          <p:nvPr>
            <p:ph idx="71" hasCustomPrompt="1"/>
          </p:nvPr>
        </p:nvSpPr>
        <p:spPr>
          <a:xfrm>
            <a:off x="5455536" y="5286237"/>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28" name="Content Placeholder 2">
            <a:extLst>
              <a:ext uri="{FF2B5EF4-FFF2-40B4-BE49-F238E27FC236}">
                <a16:creationId xmlns:a16="http://schemas.microsoft.com/office/drawing/2014/main" id="{6E548881-E3DC-7B4B-B274-44E0F8B78427}"/>
              </a:ext>
            </a:extLst>
          </p:cNvPr>
          <p:cNvSpPr>
            <a:spLocks noGrp="1"/>
          </p:cNvSpPr>
          <p:nvPr>
            <p:ph idx="72" hasCustomPrompt="1"/>
          </p:nvPr>
        </p:nvSpPr>
        <p:spPr>
          <a:xfrm>
            <a:off x="7434807" y="5286237"/>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29" name="Content Placeholder 2">
            <a:extLst>
              <a:ext uri="{FF2B5EF4-FFF2-40B4-BE49-F238E27FC236}">
                <a16:creationId xmlns:a16="http://schemas.microsoft.com/office/drawing/2014/main" id="{D7DB8C96-9F24-BC42-A504-9ECD170916CD}"/>
              </a:ext>
            </a:extLst>
          </p:cNvPr>
          <p:cNvSpPr>
            <a:spLocks noGrp="1"/>
          </p:cNvSpPr>
          <p:nvPr>
            <p:ph idx="73" hasCustomPrompt="1"/>
          </p:nvPr>
        </p:nvSpPr>
        <p:spPr>
          <a:xfrm>
            <a:off x="9414078" y="5286237"/>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30" name="Content Placeholder 2">
            <a:extLst>
              <a:ext uri="{FF2B5EF4-FFF2-40B4-BE49-F238E27FC236}">
                <a16:creationId xmlns:a16="http://schemas.microsoft.com/office/drawing/2014/main" id="{7F4F35F7-A584-B042-AE6F-710FCBA501BB}"/>
              </a:ext>
            </a:extLst>
          </p:cNvPr>
          <p:cNvSpPr>
            <a:spLocks noGrp="1"/>
          </p:cNvSpPr>
          <p:nvPr>
            <p:ph idx="74" hasCustomPrompt="1"/>
          </p:nvPr>
        </p:nvSpPr>
        <p:spPr>
          <a:xfrm>
            <a:off x="3499104" y="5783949"/>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31" name="Content Placeholder 2">
            <a:extLst>
              <a:ext uri="{FF2B5EF4-FFF2-40B4-BE49-F238E27FC236}">
                <a16:creationId xmlns:a16="http://schemas.microsoft.com/office/drawing/2014/main" id="{7D34E9D0-7D0B-3F4E-9784-C888091EC01B}"/>
              </a:ext>
            </a:extLst>
          </p:cNvPr>
          <p:cNvSpPr>
            <a:spLocks noGrp="1"/>
          </p:cNvSpPr>
          <p:nvPr>
            <p:ph idx="75" hasCustomPrompt="1"/>
          </p:nvPr>
        </p:nvSpPr>
        <p:spPr>
          <a:xfrm>
            <a:off x="5455536" y="5783949"/>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32" name="Content Placeholder 2">
            <a:extLst>
              <a:ext uri="{FF2B5EF4-FFF2-40B4-BE49-F238E27FC236}">
                <a16:creationId xmlns:a16="http://schemas.microsoft.com/office/drawing/2014/main" id="{5DDBCCAA-1627-A649-A32D-F66DB9D99296}"/>
              </a:ext>
            </a:extLst>
          </p:cNvPr>
          <p:cNvSpPr>
            <a:spLocks noGrp="1"/>
          </p:cNvSpPr>
          <p:nvPr>
            <p:ph idx="76" hasCustomPrompt="1"/>
          </p:nvPr>
        </p:nvSpPr>
        <p:spPr>
          <a:xfrm>
            <a:off x="7434807" y="5783949"/>
            <a:ext cx="1877568" cy="512064"/>
          </a:xfrm>
          <a:prstGeom prst="rect">
            <a:avLst/>
          </a:prstGeom>
        </p:spPr>
        <p:txBody>
          <a:bodyPr anchor="ctr"/>
          <a:lstStyle>
            <a:lvl1pPr marL="0" indent="0" algn="ctr">
              <a:buFontTx/>
              <a:buNone/>
              <a:defRPr sz="2133"/>
            </a:lvl1pPr>
          </a:lstStyle>
          <a:p>
            <a:pPr lvl="0"/>
            <a:r>
              <a:rPr lang="en-US" dirty="0"/>
              <a:t>Answer</a:t>
            </a:r>
          </a:p>
        </p:txBody>
      </p:sp>
      <p:sp>
        <p:nvSpPr>
          <p:cNvPr id="133" name="Content Placeholder 2">
            <a:extLst>
              <a:ext uri="{FF2B5EF4-FFF2-40B4-BE49-F238E27FC236}">
                <a16:creationId xmlns:a16="http://schemas.microsoft.com/office/drawing/2014/main" id="{4D442CC1-36B2-5D4D-A091-B7C3C7FACBE3}"/>
              </a:ext>
            </a:extLst>
          </p:cNvPr>
          <p:cNvSpPr>
            <a:spLocks noGrp="1"/>
          </p:cNvSpPr>
          <p:nvPr>
            <p:ph idx="77" hasCustomPrompt="1"/>
          </p:nvPr>
        </p:nvSpPr>
        <p:spPr>
          <a:xfrm>
            <a:off x="9414078" y="5783949"/>
            <a:ext cx="1877568" cy="512064"/>
          </a:xfrm>
          <a:prstGeom prst="rect">
            <a:avLst/>
          </a:prstGeom>
        </p:spPr>
        <p:txBody>
          <a:bodyPr anchor="ctr"/>
          <a:lstStyle>
            <a:lvl1pPr marL="0" indent="0" algn="ctr">
              <a:buFontTx/>
              <a:buNone/>
              <a:defRPr sz="2133"/>
            </a:lvl1pPr>
          </a:lstStyle>
          <a:p>
            <a:pPr lvl="0"/>
            <a:r>
              <a:rPr lang="en-US" dirty="0"/>
              <a:t>Answer</a:t>
            </a:r>
          </a:p>
        </p:txBody>
      </p:sp>
    </p:spTree>
    <p:extLst>
      <p:ext uri="{BB962C8B-B14F-4D97-AF65-F5344CB8AC3E}">
        <p14:creationId xmlns:p14="http://schemas.microsoft.com/office/powerpoint/2010/main" val="16479739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0_Two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7" name="Title 26">
            <a:extLst>
              <a:ext uri="{FF2B5EF4-FFF2-40B4-BE49-F238E27FC236}">
                <a16:creationId xmlns:a16="http://schemas.microsoft.com/office/drawing/2014/main" id="{E7172BFF-6911-7B44-8D7E-460A39B86413}"/>
              </a:ext>
            </a:extLst>
          </p:cNvPr>
          <p:cNvSpPr>
            <a:spLocks noGrp="1"/>
          </p:cNvSpPr>
          <p:nvPr>
            <p:ph type="title"/>
          </p:nvPr>
        </p:nvSpPr>
        <p:spPr>
          <a:xfrm>
            <a:off x="914639" y="0"/>
            <a:ext cx="10362724" cy="1361597"/>
          </a:xfrm>
        </p:spPr>
        <p:txBody>
          <a:bodyPr/>
          <a:lstStyle/>
          <a:p>
            <a:endParaRPr lang="en-US" sz="2600" dirty="0"/>
          </a:p>
        </p:txBody>
      </p:sp>
      <p:sp>
        <p:nvSpPr>
          <p:cNvPr id="158" name="Content Placeholder 2">
            <a:extLst>
              <a:ext uri="{FF2B5EF4-FFF2-40B4-BE49-F238E27FC236}">
                <a16:creationId xmlns:a16="http://schemas.microsoft.com/office/drawing/2014/main" id="{C434DEB8-39A8-F443-89BA-07060AABFBA1}"/>
              </a:ext>
            </a:extLst>
          </p:cNvPr>
          <p:cNvSpPr>
            <a:spLocks noGrp="1"/>
          </p:cNvSpPr>
          <p:nvPr>
            <p:ph idx="1" hasCustomPrompt="1"/>
          </p:nvPr>
        </p:nvSpPr>
        <p:spPr>
          <a:xfrm>
            <a:off x="3499104" y="2218944"/>
            <a:ext cx="1478010" cy="441810"/>
          </a:xfrm>
          <a:prstGeom prst="rect">
            <a:avLst/>
          </a:prstGeom>
        </p:spPr>
        <p:txBody>
          <a:bodyPr anchor="ctr"/>
          <a:lstStyle>
            <a:lvl1pPr marL="0" indent="0" algn="ctr">
              <a:buFontTx/>
              <a:buNone/>
              <a:defRPr sz="2133"/>
            </a:lvl1pPr>
          </a:lstStyle>
          <a:p>
            <a:pPr lvl="0"/>
            <a:r>
              <a:rPr lang="en-US" dirty="0"/>
              <a:t>Answer</a:t>
            </a:r>
          </a:p>
        </p:txBody>
      </p:sp>
      <p:sp>
        <p:nvSpPr>
          <p:cNvPr id="159" name="Content Placeholder 2">
            <a:extLst>
              <a:ext uri="{FF2B5EF4-FFF2-40B4-BE49-F238E27FC236}">
                <a16:creationId xmlns:a16="http://schemas.microsoft.com/office/drawing/2014/main" id="{C9897F16-4BD1-6941-8C3F-EC76F4971D07}"/>
              </a:ext>
            </a:extLst>
          </p:cNvPr>
          <p:cNvSpPr>
            <a:spLocks noGrp="1"/>
          </p:cNvSpPr>
          <p:nvPr>
            <p:ph idx="23" hasCustomPrompt="1"/>
          </p:nvPr>
        </p:nvSpPr>
        <p:spPr>
          <a:xfrm>
            <a:off x="3499104" y="1649047"/>
            <a:ext cx="1478010"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160" name="Content Placeholder 2">
            <a:extLst>
              <a:ext uri="{FF2B5EF4-FFF2-40B4-BE49-F238E27FC236}">
                <a16:creationId xmlns:a16="http://schemas.microsoft.com/office/drawing/2014/main" id="{EF402163-6986-0345-B929-8D19277453EF}"/>
              </a:ext>
            </a:extLst>
          </p:cNvPr>
          <p:cNvSpPr>
            <a:spLocks noGrp="1"/>
          </p:cNvSpPr>
          <p:nvPr>
            <p:ph idx="24" hasCustomPrompt="1"/>
          </p:nvPr>
        </p:nvSpPr>
        <p:spPr>
          <a:xfrm>
            <a:off x="3499104" y="2734843"/>
            <a:ext cx="1478010" cy="461420"/>
          </a:xfrm>
          <a:prstGeom prst="rect">
            <a:avLst/>
          </a:prstGeom>
        </p:spPr>
        <p:txBody>
          <a:bodyPr anchor="ctr"/>
          <a:lstStyle>
            <a:lvl1pPr marL="0" indent="0" algn="ctr">
              <a:buFontTx/>
              <a:buNone/>
              <a:defRPr sz="2133"/>
            </a:lvl1pPr>
          </a:lstStyle>
          <a:p>
            <a:pPr lvl="0"/>
            <a:r>
              <a:rPr lang="en-US" dirty="0"/>
              <a:t>Answer</a:t>
            </a:r>
          </a:p>
        </p:txBody>
      </p:sp>
      <p:sp>
        <p:nvSpPr>
          <p:cNvPr id="161" name="Content Placeholder 2">
            <a:extLst>
              <a:ext uri="{FF2B5EF4-FFF2-40B4-BE49-F238E27FC236}">
                <a16:creationId xmlns:a16="http://schemas.microsoft.com/office/drawing/2014/main" id="{0AE078F8-5762-5842-BF10-879E20E9D2EB}"/>
              </a:ext>
            </a:extLst>
          </p:cNvPr>
          <p:cNvSpPr>
            <a:spLocks noGrp="1"/>
          </p:cNvSpPr>
          <p:nvPr>
            <p:ph idx="25" hasCustomPrompt="1"/>
          </p:nvPr>
        </p:nvSpPr>
        <p:spPr>
          <a:xfrm>
            <a:off x="3499104" y="3246907"/>
            <a:ext cx="1478010" cy="461420"/>
          </a:xfrm>
          <a:prstGeom prst="rect">
            <a:avLst/>
          </a:prstGeom>
        </p:spPr>
        <p:txBody>
          <a:bodyPr anchor="ctr"/>
          <a:lstStyle>
            <a:lvl1pPr marL="0" indent="0" algn="ctr">
              <a:buFontTx/>
              <a:buNone/>
              <a:defRPr sz="2133"/>
            </a:lvl1pPr>
          </a:lstStyle>
          <a:p>
            <a:pPr lvl="0"/>
            <a:r>
              <a:rPr lang="en-US" dirty="0"/>
              <a:t>Answer</a:t>
            </a:r>
          </a:p>
        </p:txBody>
      </p:sp>
      <p:sp>
        <p:nvSpPr>
          <p:cNvPr id="162" name="Content Placeholder 2">
            <a:extLst>
              <a:ext uri="{FF2B5EF4-FFF2-40B4-BE49-F238E27FC236}">
                <a16:creationId xmlns:a16="http://schemas.microsoft.com/office/drawing/2014/main" id="{551EBA9E-CE2E-2E40-86D7-B2AE2D4D1B2D}"/>
              </a:ext>
            </a:extLst>
          </p:cNvPr>
          <p:cNvSpPr>
            <a:spLocks noGrp="1"/>
          </p:cNvSpPr>
          <p:nvPr>
            <p:ph idx="26" hasCustomPrompt="1"/>
          </p:nvPr>
        </p:nvSpPr>
        <p:spPr>
          <a:xfrm>
            <a:off x="3499104" y="3758971"/>
            <a:ext cx="1478010" cy="512064"/>
          </a:xfrm>
          <a:prstGeom prst="rect">
            <a:avLst/>
          </a:prstGeom>
        </p:spPr>
        <p:txBody>
          <a:bodyPr anchor="ctr"/>
          <a:lstStyle>
            <a:lvl1pPr marL="0" indent="0" algn="ctr">
              <a:buFontTx/>
              <a:buNone/>
              <a:defRPr sz="2133"/>
            </a:lvl1pPr>
          </a:lstStyle>
          <a:p>
            <a:pPr lvl="0"/>
            <a:r>
              <a:rPr lang="en-US" dirty="0"/>
              <a:t>Answer</a:t>
            </a:r>
          </a:p>
        </p:txBody>
      </p:sp>
      <p:sp>
        <p:nvSpPr>
          <p:cNvPr id="163" name="Content Placeholder 2">
            <a:extLst>
              <a:ext uri="{FF2B5EF4-FFF2-40B4-BE49-F238E27FC236}">
                <a16:creationId xmlns:a16="http://schemas.microsoft.com/office/drawing/2014/main" id="{48AA957B-EF7A-B04C-8078-9362E4A9814C}"/>
              </a:ext>
            </a:extLst>
          </p:cNvPr>
          <p:cNvSpPr>
            <a:spLocks noGrp="1"/>
          </p:cNvSpPr>
          <p:nvPr>
            <p:ph idx="27" hasCustomPrompt="1"/>
          </p:nvPr>
        </p:nvSpPr>
        <p:spPr>
          <a:xfrm>
            <a:off x="3499104" y="4271035"/>
            <a:ext cx="1478010" cy="458362"/>
          </a:xfrm>
          <a:prstGeom prst="rect">
            <a:avLst/>
          </a:prstGeom>
        </p:spPr>
        <p:txBody>
          <a:bodyPr anchor="ctr"/>
          <a:lstStyle>
            <a:lvl1pPr marL="0" indent="0" algn="ctr">
              <a:buFontTx/>
              <a:buNone/>
              <a:defRPr sz="2133"/>
            </a:lvl1pPr>
          </a:lstStyle>
          <a:p>
            <a:pPr lvl="0"/>
            <a:r>
              <a:rPr lang="en-US" dirty="0"/>
              <a:t>Answer</a:t>
            </a:r>
          </a:p>
        </p:txBody>
      </p:sp>
      <p:sp>
        <p:nvSpPr>
          <p:cNvPr id="164" name="Content Placeholder 2">
            <a:extLst>
              <a:ext uri="{FF2B5EF4-FFF2-40B4-BE49-F238E27FC236}">
                <a16:creationId xmlns:a16="http://schemas.microsoft.com/office/drawing/2014/main" id="{BFE4116B-961E-224F-9CDA-2E501CA773C7}"/>
              </a:ext>
            </a:extLst>
          </p:cNvPr>
          <p:cNvSpPr>
            <a:spLocks noGrp="1"/>
          </p:cNvSpPr>
          <p:nvPr>
            <p:ph idx="28" hasCustomPrompt="1"/>
          </p:nvPr>
        </p:nvSpPr>
        <p:spPr>
          <a:xfrm>
            <a:off x="3499104" y="4783099"/>
            <a:ext cx="1478010" cy="458362"/>
          </a:xfrm>
          <a:prstGeom prst="rect">
            <a:avLst/>
          </a:prstGeom>
        </p:spPr>
        <p:txBody>
          <a:bodyPr anchor="ctr"/>
          <a:lstStyle>
            <a:lvl1pPr marL="0" indent="0" algn="ctr">
              <a:buFontTx/>
              <a:buNone/>
              <a:defRPr sz="2133"/>
            </a:lvl1pPr>
          </a:lstStyle>
          <a:p>
            <a:pPr lvl="0"/>
            <a:r>
              <a:rPr lang="en-US" dirty="0"/>
              <a:t>Answer</a:t>
            </a:r>
          </a:p>
        </p:txBody>
      </p:sp>
      <p:sp>
        <p:nvSpPr>
          <p:cNvPr id="165" name="Content Placeholder 2">
            <a:extLst>
              <a:ext uri="{FF2B5EF4-FFF2-40B4-BE49-F238E27FC236}">
                <a16:creationId xmlns:a16="http://schemas.microsoft.com/office/drawing/2014/main" id="{A8575B60-A1A1-BA47-AC7A-70943913F402}"/>
              </a:ext>
            </a:extLst>
          </p:cNvPr>
          <p:cNvSpPr>
            <a:spLocks noGrp="1"/>
          </p:cNvSpPr>
          <p:nvPr>
            <p:ph idx="29" hasCustomPrompt="1"/>
          </p:nvPr>
        </p:nvSpPr>
        <p:spPr>
          <a:xfrm>
            <a:off x="3499104" y="5295163"/>
            <a:ext cx="1478010" cy="458362"/>
          </a:xfrm>
          <a:prstGeom prst="rect">
            <a:avLst/>
          </a:prstGeom>
        </p:spPr>
        <p:txBody>
          <a:bodyPr anchor="ctr"/>
          <a:lstStyle>
            <a:lvl1pPr marL="0" indent="0" algn="ctr">
              <a:buFontTx/>
              <a:buNone/>
              <a:defRPr sz="2133"/>
            </a:lvl1pPr>
          </a:lstStyle>
          <a:p>
            <a:pPr lvl="0"/>
            <a:r>
              <a:rPr lang="en-US" dirty="0"/>
              <a:t>Answer</a:t>
            </a:r>
          </a:p>
        </p:txBody>
      </p:sp>
      <p:sp>
        <p:nvSpPr>
          <p:cNvPr id="166" name="Content Placeholder 2">
            <a:extLst>
              <a:ext uri="{FF2B5EF4-FFF2-40B4-BE49-F238E27FC236}">
                <a16:creationId xmlns:a16="http://schemas.microsoft.com/office/drawing/2014/main" id="{401E74EF-BD14-874A-8979-636C0BC12160}"/>
              </a:ext>
            </a:extLst>
          </p:cNvPr>
          <p:cNvSpPr>
            <a:spLocks noGrp="1"/>
          </p:cNvSpPr>
          <p:nvPr>
            <p:ph idx="30" hasCustomPrompt="1"/>
          </p:nvPr>
        </p:nvSpPr>
        <p:spPr>
          <a:xfrm>
            <a:off x="3499104" y="5804828"/>
            <a:ext cx="1478010" cy="458362"/>
          </a:xfrm>
          <a:prstGeom prst="rect">
            <a:avLst/>
          </a:prstGeom>
        </p:spPr>
        <p:txBody>
          <a:bodyPr anchor="ctr"/>
          <a:lstStyle>
            <a:lvl1pPr marL="0" indent="0" algn="ctr">
              <a:buFontTx/>
              <a:buNone/>
              <a:defRPr sz="2133"/>
            </a:lvl1pPr>
          </a:lstStyle>
          <a:p>
            <a:pPr lvl="0"/>
            <a:r>
              <a:rPr lang="en-US" dirty="0"/>
              <a:t>Answer</a:t>
            </a:r>
          </a:p>
        </p:txBody>
      </p:sp>
      <p:sp>
        <p:nvSpPr>
          <p:cNvPr id="212" name="Content Placeholder 2">
            <a:extLst>
              <a:ext uri="{FF2B5EF4-FFF2-40B4-BE49-F238E27FC236}">
                <a16:creationId xmlns:a16="http://schemas.microsoft.com/office/drawing/2014/main" id="{1AFF7650-BB2C-4240-A15A-806FA1369190}"/>
              </a:ext>
            </a:extLst>
          </p:cNvPr>
          <p:cNvSpPr>
            <a:spLocks noGrp="1"/>
          </p:cNvSpPr>
          <p:nvPr>
            <p:ph idx="31" hasCustomPrompt="1"/>
          </p:nvPr>
        </p:nvSpPr>
        <p:spPr>
          <a:xfrm>
            <a:off x="5073261" y="2218944"/>
            <a:ext cx="1478010" cy="441810"/>
          </a:xfrm>
          <a:prstGeom prst="rect">
            <a:avLst/>
          </a:prstGeom>
        </p:spPr>
        <p:txBody>
          <a:bodyPr anchor="ctr"/>
          <a:lstStyle>
            <a:lvl1pPr marL="0" indent="0" algn="ctr">
              <a:buFontTx/>
              <a:buNone/>
              <a:defRPr sz="2133"/>
            </a:lvl1pPr>
          </a:lstStyle>
          <a:p>
            <a:pPr lvl="0"/>
            <a:r>
              <a:rPr lang="en-US" dirty="0"/>
              <a:t>Answer</a:t>
            </a:r>
          </a:p>
        </p:txBody>
      </p:sp>
      <p:sp>
        <p:nvSpPr>
          <p:cNvPr id="213" name="Content Placeholder 2">
            <a:extLst>
              <a:ext uri="{FF2B5EF4-FFF2-40B4-BE49-F238E27FC236}">
                <a16:creationId xmlns:a16="http://schemas.microsoft.com/office/drawing/2014/main" id="{5EC2560E-96C5-9545-B7A2-517C8327A090}"/>
              </a:ext>
            </a:extLst>
          </p:cNvPr>
          <p:cNvSpPr>
            <a:spLocks noGrp="1"/>
          </p:cNvSpPr>
          <p:nvPr>
            <p:ph idx="32" hasCustomPrompt="1"/>
          </p:nvPr>
        </p:nvSpPr>
        <p:spPr>
          <a:xfrm>
            <a:off x="5073261" y="1649047"/>
            <a:ext cx="1478010"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214" name="Content Placeholder 2">
            <a:extLst>
              <a:ext uri="{FF2B5EF4-FFF2-40B4-BE49-F238E27FC236}">
                <a16:creationId xmlns:a16="http://schemas.microsoft.com/office/drawing/2014/main" id="{D7003C77-5651-CF4C-9FD4-2709D2D792F4}"/>
              </a:ext>
            </a:extLst>
          </p:cNvPr>
          <p:cNvSpPr>
            <a:spLocks noGrp="1"/>
          </p:cNvSpPr>
          <p:nvPr>
            <p:ph idx="33" hasCustomPrompt="1"/>
          </p:nvPr>
        </p:nvSpPr>
        <p:spPr>
          <a:xfrm>
            <a:off x="5073261" y="2734843"/>
            <a:ext cx="1478010" cy="461420"/>
          </a:xfrm>
          <a:prstGeom prst="rect">
            <a:avLst/>
          </a:prstGeom>
        </p:spPr>
        <p:txBody>
          <a:bodyPr anchor="ctr"/>
          <a:lstStyle>
            <a:lvl1pPr marL="0" indent="0" algn="ctr">
              <a:buFontTx/>
              <a:buNone/>
              <a:defRPr sz="2133"/>
            </a:lvl1pPr>
          </a:lstStyle>
          <a:p>
            <a:pPr lvl="0"/>
            <a:r>
              <a:rPr lang="en-US" dirty="0"/>
              <a:t>Answer</a:t>
            </a:r>
          </a:p>
        </p:txBody>
      </p:sp>
      <p:sp>
        <p:nvSpPr>
          <p:cNvPr id="215" name="Content Placeholder 2">
            <a:extLst>
              <a:ext uri="{FF2B5EF4-FFF2-40B4-BE49-F238E27FC236}">
                <a16:creationId xmlns:a16="http://schemas.microsoft.com/office/drawing/2014/main" id="{169B272A-A9C9-874E-8638-7B5809113336}"/>
              </a:ext>
            </a:extLst>
          </p:cNvPr>
          <p:cNvSpPr>
            <a:spLocks noGrp="1"/>
          </p:cNvSpPr>
          <p:nvPr>
            <p:ph idx="34" hasCustomPrompt="1"/>
          </p:nvPr>
        </p:nvSpPr>
        <p:spPr>
          <a:xfrm>
            <a:off x="5073261" y="3246907"/>
            <a:ext cx="1478010" cy="461420"/>
          </a:xfrm>
          <a:prstGeom prst="rect">
            <a:avLst/>
          </a:prstGeom>
        </p:spPr>
        <p:txBody>
          <a:bodyPr anchor="ctr"/>
          <a:lstStyle>
            <a:lvl1pPr marL="0" indent="0" algn="ctr">
              <a:buFontTx/>
              <a:buNone/>
              <a:defRPr sz="2133"/>
            </a:lvl1pPr>
          </a:lstStyle>
          <a:p>
            <a:pPr lvl="0"/>
            <a:r>
              <a:rPr lang="en-US" dirty="0"/>
              <a:t>Answer</a:t>
            </a:r>
          </a:p>
        </p:txBody>
      </p:sp>
      <p:sp>
        <p:nvSpPr>
          <p:cNvPr id="216" name="Content Placeholder 2">
            <a:extLst>
              <a:ext uri="{FF2B5EF4-FFF2-40B4-BE49-F238E27FC236}">
                <a16:creationId xmlns:a16="http://schemas.microsoft.com/office/drawing/2014/main" id="{FA8E0321-C7B2-AA48-99DC-262CA1AE45AE}"/>
              </a:ext>
            </a:extLst>
          </p:cNvPr>
          <p:cNvSpPr>
            <a:spLocks noGrp="1"/>
          </p:cNvSpPr>
          <p:nvPr>
            <p:ph idx="35" hasCustomPrompt="1"/>
          </p:nvPr>
        </p:nvSpPr>
        <p:spPr>
          <a:xfrm>
            <a:off x="5073261" y="3758971"/>
            <a:ext cx="1478010" cy="512064"/>
          </a:xfrm>
          <a:prstGeom prst="rect">
            <a:avLst/>
          </a:prstGeom>
        </p:spPr>
        <p:txBody>
          <a:bodyPr anchor="ctr"/>
          <a:lstStyle>
            <a:lvl1pPr marL="0" indent="0" algn="ctr">
              <a:buFontTx/>
              <a:buNone/>
              <a:defRPr sz="2133"/>
            </a:lvl1pPr>
          </a:lstStyle>
          <a:p>
            <a:pPr lvl="0"/>
            <a:r>
              <a:rPr lang="en-US" dirty="0"/>
              <a:t>Answer</a:t>
            </a:r>
          </a:p>
        </p:txBody>
      </p:sp>
      <p:sp>
        <p:nvSpPr>
          <p:cNvPr id="217" name="Content Placeholder 2">
            <a:extLst>
              <a:ext uri="{FF2B5EF4-FFF2-40B4-BE49-F238E27FC236}">
                <a16:creationId xmlns:a16="http://schemas.microsoft.com/office/drawing/2014/main" id="{33A2E77D-1FB3-1B49-9520-05E42D85D4A0}"/>
              </a:ext>
            </a:extLst>
          </p:cNvPr>
          <p:cNvSpPr>
            <a:spLocks noGrp="1"/>
          </p:cNvSpPr>
          <p:nvPr>
            <p:ph idx="36" hasCustomPrompt="1"/>
          </p:nvPr>
        </p:nvSpPr>
        <p:spPr>
          <a:xfrm>
            <a:off x="5073261" y="4271035"/>
            <a:ext cx="1478010" cy="458362"/>
          </a:xfrm>
          <a:prstGeom prst="rect">
            <a:avLst/>
          </a:prstGeom>
        </p:spPr>
        <p:txBody>
          <a:bodyPr anchor="ctr"/>
          <a:lstStyle>
            <a:lvl1pPr marL="0" indent="0" algn="ctr">
              <a:buFontTx/>
              <a:buNone/>
              <a:defRPr sz="2133"/>
            </a:lvl1pPr>
          </a:lstStyle>
          <a:p>
            <a:pPr lvl="0"/>
            <a:r>
              <a:rPr lang="en-US" dirty="0"/>
              <a:t>Answer</a:t>
            </a:r>
          </a:p>
        </p:txBody>
      </p:sp>
      <p:sp>
        <p:nvSpPr>
          <p:cNvPr id="218" name="Content Placeholder 2">
            <a:extLst>
              <a:ext uri="{FF2B5EF4-FFF2-40B4-BE49-F238E27FC236}">
                <a16:creationId xmlns:a16="http://schemas.microsoft.com/office/drawing/2014/main" id="{9648932B-48DF-F649-B85D-76B8C17505FD}"/>
              </a:ext>
            </a:extLst>
          </p:cNvPr>
          <p:cNvSpPr>
            <a:spLocks noGrp="1"/>
          </p:cNvSpPr>
          <p:nvPr>
            <p:ph idx="37" hasCustomPrompt="1"/>
          </p:nvPr>
        </p:nvSpPr>
        <p:spPr>
          <a:xfrm>
            <a:off x="5073261" y="4783099"/>
            <a:ext cx="1478010" cy="458362"/>
          </a:xfrm>
          <a:prstGeom prst="rect">
            <a:avLst/>
          </a:prstGeom>
        </p:spPr>
        <p:txBody>
          <a:bodyPr anchor="ctr"/>
          <a:lstStyle>
            <a:lvl1pPr marL="0" indent="0" algn="ctr">
              <a:buFontTx/>
              <a:buNone/>
              <a:defRPr sz="2133"/>
            </a:lvl1pPr>
          </a:lstStyle>
          <a:p>
            <a:pPr lvl="0"/>
            <a:r>
              <a:rPr lang="en-US" dirty="0"/>
              <a:t>Answer</a:t>
            </a:r>
          </a:p>
        </p:txBody>
      </p:sp>
      <p:sp>
        <p:nvSpPr>
          <p:cNvPr id="219" name="Content Placeholder 2">
            <a:extLst>
              <a:ext uri="{FF2B5EF4-FFF2-40B4-BE49-F238E27FC236}">
                <a16:creationId xmlns:a16="http://schemas.microsoft.com/office/drawing/2014/main" id="{35E14454-8440-804C-84E5-7ACA283D4C2F}"/>
              </a:ext>
            </a:extLst>
          </p:cNvPr>
          <p:cNvSpPr>
            <a:spLocks noGrp="1"/>
          </p:cNvSpPr>
          <p:nvPr>
            <p:ph idx="38" hasCustomPrompt="1"/>
          </p:nvPr>
        </p:nvSpPr>
        <p:spPr>
          <a:xfrm>
            <a:off x="5073261" y="5295163"/>
            <a:ext cx="1478010" cy="458362"/>
          </a:xfrm>
          <a:prstGeom prst="rect">
            <a:avLst/>
          </a:prstGeom>
        </p:spPr>
        <p:txBody>
          <a:bodyPr anchor="ctr"/>
          <a:lstStyle>
            <a:lvl1pPr marL="0" indent="0" algn="ctr">
              <a:buFontTx/>
              <a:buNone/>
              <a:defRPr sz="2133"/>
            </a:lvl1pPr>
          </a:lstStyle>
          <a:p>
            <a:pPr lvl="0"/>
            <a:r>
              <a:rPr lang="en-US" dirty="0"/>
              <a:t>Answer</a:t>
            </a:r>
          </a:p>
        </p:txBody>
      </p:sp>
      <p:sp>
        <p:nvSpPr>
          <p:cNvPr id="220" name="Content Placeholder 2">
            <a:extLst>
              <a:ext uri="{FF2B5EF4-FFF2-40B4-BE49-F238E27FC236}">
                <a16:creationId xmlns:a16="http://schemas.microsoft.com/office/drawing/2014/main" id="{EB02D339-C6C8-F54F-B605-AE9E1B50DD41}"/>
              </a:ext>
            </a:extLst>
          </p:cNvPr>
          <p:cNvSpPr>
            <a:spLocks noGrp="1"/>
          </p:cNvSpPr>
          <p:nvPr>
            <p:ph idx="39" hasCustomPrompt="1"/>
          </p:nvPr>
        </p:nvSpPr>
        <p:spPr>
          <a:xfrm>
            <a:off x="5073261" y="5804828"/>
            <a:ext cx="1478010" cy="458362"/>
          </a:xfrm>
          <a:prstGeom prst="rect">
            <a:avLst/>
          </a:prstGeom>
        </p:spPr>
        <p:txBody>
          <a:bodyPr anchor="ctr"/>
          <a:lstStyle>
            <a:lvl1pPr marL="0" indent="0" algn="ctr">
              <a:buFontTx/>
              <a:buNone/>
              <a:defRPr sz="2133"/>
            </a:lvl1pPr>
          </a:lstStyle>
          <a:p>
            <a:pPr lvl="0"/>
            <a:r>
              <a:rPr lang="en-US" dirty="0"/>
              <a:t>Answer</a:t>
            </a:r>
          </a:p>
        </p:txBody>
      </p:sp>
      <p:sp>
        <p:nvSpPr>
          <p:cNvPr id="221" name="Content Placeholder 2">
            <a:extLst>
              <a:ext uri="{FF2B5EF4-FFF2-40B4-BE49-F238E27FC236}">
                <a16:creationId xmlns:a16="http://schemas.microsoft.com/office/drawing/2014/main" id="{49E3A863-B716-BF44-9974-8E2DE57248AF}"/>
              </a:ext>
            </a:extLst>
          </p:cNvPr>
          <p:cNvSpPr>
            <a:spLocks noGrp="1"/>
          </p:cNvSpPr>
          <p:nvPr>
            <p:ph idx="40" hasCustomPrompt="1"/>
          </p:nvPr>
        </p:nvSpPr>
        <p:spPr>
          <a:xfrm>
            <a:off x="6658993" y="2218944"/>
            <a:ext cx="1478010" cy="441810"/>
          </a:xfrm>
          <a:prstGeom prst="rect">
            <a:avLst/>
          </a:prstGeom>
        </p:spPr>
        <p:txBody>
          <a:bodyPr anchor="ctr"/>
          <a:lstStyle>
            <a:lvl1pPr marL="0" indent="0" algn="ctr">
              <a:buFontTx/>
              <a:buNone/>
              <a:defRPr sz="2133"/>
            </a:lvl1pPr>
          </a:lstStyle>
          <a:p>
            <a:pPr lvl="0"/>
            <a:r>
              <a:rPr lang="en-US" dirty="0"/>
              <a:t>Answer</a:t>
            </a:r>
          </a:p>
        </p:txBody>
      </p:sp>
      <p:sp>
        <p:nvSpPr>
          <p:cNvPr id="222" name="Content Placeholder 2">
            <a:extLst>
              <a:ext uri="{FF2B5EF4-FFF2-40B4-BE49-F238E27FC236}">
                <a16:creationId xmlns:a16="http://schemas.microsoft.com/office/drawing/2014/main" id="{6A395373-E244-5A4B-9AB2-F7B71C03F75D}"/>
              </a:ext>
            </a:extLst>
          </p:cNvPr>
          <p:cNvSpPr>
            <a:spLocks noGrp="1"/>
          </p:cNvSpPr>
          <p:nvPr>
            <p:ph idx="41" hasCustomPrompt="1"/>
          </p:nvPr>
        </p:nvSpPr>
        <p:spPr>
          <a:xfrm>
            <a:off x="6658993" y="1649047"/>
            <a:ext cx="1478010"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223" name="Content Placeholder 2">
            <a:extLst>
              <a:ext uri="{FF2B5EF4-FFF2-40B4-BE49-F238E27FC236}">
                <a16:creationId xmlns:a16="http://schemas.microsoft.com/office/drawing/2014/main" id="{0CF0B751-1B0B-6341-B817-7FB41CE416FF}"/>
              </a:ext>
            </a:extLst>
          </p:cNvPr>
          <p:cNvSpPr>
            <a:spLocks noGrp="1"/>
          </p:cNvSpPr>
          <p:nvPr>
            <p:ph idx="42" hasCustomPrompt="1"/>
          </p:nvPr>
        </p:nvSpPr>
        <p:spPr>
          <a:xfrm>
            <a:off x="6658993" y="2734843"/>
            <a:ext cx="1478010" cy="461420"/>
          </a:xfrm>
          <a:prstGeom prst="rect">
            <a:avLst/>
          </a:prstGeom>
        </p:spPr>
        <p:txBody>
          <a:bodyPr anchor="ctr"/>
          <a:lstStyle>
            <a:lvl1pPr marL="0" indent="0" algn="ctr">
              <a:buFontTx/>
              <a:buNone/>
              <a:defRPr sz="2133"/>
            </a:lvl1pPr>
          </a:lstStyle>
          <a:p>
            <a:pPr lvl="0"/>
            <a:r>
              <a:rPr lang="en-US" dirty="0"/>
              <a:t>Answer</a:t>
            </a:r>
          </a:p>
        </p:txBody>
      </p:sp>
      <p:sp>
        <p:nvSpPr>
          <p:cNvPr id="224" name="Content Placeholder 2">
            <a:extLst>
              <a:ext uri="{FF2B5EF4-FFF2-40B4-BE49-F238E27FC236}">
                <a16:creationId xmlns:a16="http://schemas.microsoft.com/office/drawing/2014/main" id="{6298EE5A-3287-F54E-AC13-5F5F709F6B74}"/>
              </a:ext>
            </a:extLst>
          </p:cNvPr>
          <p:cNvSpPr>
            <a:spLocks noGrp="1"/>
          </p:cNvSpPr>
          <p:nvPr>
            <p:ph idx="43" hasCustomPrompt="1"/>
          </p:nvPr>
        </p:nvSpPr>
        <p:spPr>
          <a:xfrm>
            <a:off x="6658993" y="3246907"/>
            <a:ext cx="1478010" cy="461420"/>
          </a:xfrm>
          <a:prstGeom prst="rect">
            <a:avLst/>
          </a:prstGeom>
        </p:spPr>
        <p:txBody>
          <a:bodyPr anchor="ctr"/>
          <a:lstStyle>
            <a:lvl1pPr marL="0" indent="0" algn="ctr">
              <a:buFontTx/>
              <a:buNone/>
              <a:defRPr sz="2133"/>
            </a:lvl1pPr>
          </a:lstStyle>
          <a:p>
            <a:pPr lvl="0"/>
            <a:r>
              <a:rPr lang="en-US" dirty="0"/>
              <a:t>Answer</a:t>
            </a:r>
          </a:p>
        </p:txBody>
      </p:sp>
      <p:sp>
        <p:nvSpPr>
          <p:cNvPr id="225" name="Content Placeholder 2">
            <a:extLst>
              <a:ext uri="{FF2B5EF4-FFF2-40B4-BE49-F238E27FC236}">
                <a16:creationId xmlns:a16="http://schemas.microsoft.com/office/drawing/2014/main" id="{93E18ABC-22CA-F445-B9CA-3310D90933CB}"/>
              </a:ext>
            </a:extLst>
          </p:cNvPr>
          <p:cNvSpPr>
            <a:spLocks noGrp="1"/>
          </p:cNvSpPr>
          <p:nvPr>
            <p:ph idx="44" hasCustomPrompt="1"/>
          </p:nvPr>
        </p:nvSpPr>
        <p:spPr>
          <a:xfrm>
            <a:off x="6658993" y="3758971"/>
            <a:ext cx="1478010" cy="512064"/>
          </a:xfrm>
          <a:prstGeom prst="rect">
            <a:avLst/>
          </a:prstGeom>
        </p:spPr>
        <p:txBody>
          <a:bodyPr anchor="ctr"/>
          <a:lstStyle>
            <a:lvl1pPr marL="0" indent="0" algn="ctr">
              <a:buFontTx/>
              <a:buNone/>
              <a:defRPr sz="2133"/>
            </a:lvl1pPr>
          </a:lstStyle>
          <a:p>
            <a:pPr lvl="0"/>
            <a:r>
              <a:rPr lang="en-US" dirty="0"/>
              <a:t>Answer</a:t>
            </a:r>
          </a:p>
        </p:txBody>
      </p:sp>
      <p:sp>
        <p:nvSpPr>
          <p:cNvPr id="226" name="Content Placeholder 2">
            <a:extLst>
              <a:ext uri="{FF2B5EF4-FFF2-40B4-BE49-F238E27FC236}">
                <a16:creationId xmlns:a16="http://schemas.microsoft.com/office/drawing/2014/main" id="{EB770D70-823E-D74B-8CD5-55D71E237695}"/>
              </a:ext>
            </a:extLst>
          </p:cNvPr>
          <p:cNvSpPr>
            <a:spLocks noGrp="1"/>
          </p:cNvSpPr>
          <p:nvPr>
            <p:ph idx="45" hasCustomPrompt="1"/>
          </p:nvPr>
        </p:nvSpPr>
        <p:spPr>
          <a:xfrm>
            <a:off x="6658993" y="4271035"/>
            <a:ext cx="1478010" cy="458362"/>
          </a:xfrm>
          <a:prstGeom prst="rect">
            <a:avLst/>
          </a:prstGeom>
        </p:spPr>
        <p:txBody>
          <a:bodyPr anchor="ctr"/>
          <a:lstStyle>
            <a:lvl1pPr marL="0" indent="0" algn="ctr">
              <a:buFontTx/>
              <a:buNone/>
              <a:defRPr sz="2133"/>
            </a:lvl1pPr>
          </a:lstStyle>
          <a:p>
            <a:pPr lvl="0"/>
            <a:r>
              <a:rPr lang="en-US" dirty="0"/>
              <a:t>Answer</a:t>
            </a:r>
          </a:p>
        </p:txBody>
      </p:sp>
      <p:sp>
        <p:nvSpPr>
          <p:cNvPr id="227" name="Content Placeholder 2">
            <a:extLst>
              <a:ext uri="{FF2B5EF4-FFF2-40B4-BE49-F238E27FC236}">
                <a16:creationId xmlns:a16="http://schemas.microsoft.com/office/drawing/2014/main" id="{CEE2EE81-EF20-5249-A2F5-69DF3B36FF8E}"/>
              </a:ext>
            </a:extLst>
          </p:cNvPr>
          <p:cNvSpPr>
            <a:spLocks noGrp="1"/>
          </p:cNvSpPr>
          <p:nvPr>
            <p:ph idx="46" hasCustomPrompt="1"/>
          </p:nvPr>
        </p:nvSpPr>
        <p:spPr>
          <a:xfrm>
            <a:off x="6658993" y="4783099"/>
            <a:ext cx="1478010" cy="458362"/>
          </a:xfrm>
          <a:prstGeom prst="rect">
            <a:avLst/>
          </a:prstGeom>
        </p:spPr>
        <p:txBody>
          <a:bodyPr anchor="ctr"/>
          <a:lstStyle>
            <a:lvl1pPr marL="0" indent="0" algn="ctr">
              <a:buFontTx/>
              <a:buNone/>
              <a:defRPr sz="2133"/>
            </a:lvl1pPr>
          </a:lstStyle>
          <a:p>
            <a:pPr lvl="0"/>
            <a:r>
              <a:rPr lang="en-US" dirty="0"/>
              <a:t>Answer</a:t>
            </a:r>
          </a:p>
        </p:txBody>
      </p:sp>
      <p:sp>
        <p:nvSpPr>
          <p:cNvPr id="228" name="Content Placeholder 2">
            <a:extLst>
              <a:ext uri="{FF2B5EF4-FFF2-40B4-BE49-F238E27FC236}">
                <a16:creationId xmlns:a16="http://schemas.microsoft.com/office/drawing/2014/main" id="{AE129A05-4C08-AF45-9443-AAE6597D286D}"/>
              </a:ext>
            </a:extLst>
          </p:cNvPr>
          <p:cNvSpPr>
            <a:spLocks noGrp="1"/>
          </p:cNvSpPr>
          <p:nvPr>
            <p:ph idx="47" hasCustomPrompt="1"/>
          </p:nvPr>
        </p:nvSpPr>
        <p:spPr>
          <a:xfrm>
            <a:off x="6658993" y="5295163"/>
            <a:ext cx="1478010" cy="458362"/>
          </a:xfrm>
          <a:prstGeom prst="rect">
            <a:avLst/>
          </a:prstGeom>
        </p:spPr>
        <p:txBody>
          <a:bodyPr anchor="ctr"/>
          <a:lstStyle>
            <a:lvl1pPr marL="0" indent="0" algn="ctr">
              <a:buFontTx/>
              <a:buNone/>
              <a:defRPr sz="2133"/>
            </a:lvl1pPr>
          </a:lstStyle>
          <a:p>
            <a:pPr lvl="0"/>
            <a:r>
              <a:rPr lang="en-US" dirty="0"/>
              <a:t>Answer</a:t>
            </a:r>
          </a:p>
        </p:txBody>
      </p:sp>
      <p:sp>
        <p:nvSpPr>
          <p:cNvPr id="229" name="Content Placeholder 2">
            <a:extLst>
              <a:ext uri="{FF2B5EF4-FFF2-40B4-BE49-F238E27FC236}">
                <a16:creationId xmlns:a16="http://schemas.microsoft.com/office/drawing/2014/main" id="{A8B13D0B-01AC-974C-A3C5-03A5E4803189}"/>
              </a:ext>
            </a:extLst>
          </p:cNvPr>
          <p:cNvSpPr>
            <a:spLocks noGrp="1"/>
          </p:cNvSpPr>
          <p:nvPr>
            <p:ph idx="48" hasCustomPrompt="1"/>
          </p:nvPr>
        </p:nvSpPr>
        <p:spPr>
          <a:xfrm>
            <a:off x="6658993" y="5804828"/>
            <a:ext cx="1478010" cy="458362"/>
          </a:xfrm>
          <a:prstGeom prst="rect">
            <a:avLst/>
          </a:prstGeom>
        </p:spPr>
        <p:txBody>
          <a:bodyPr anchor="ctr"/>
          <a:lstStyle>
            <a:lvl1pPr marL="0" indent="0" algn="ctr">
              <a:buFontTx/>
              <a:buNone/>
              <a:defRPr sz="2133"/>
            </a:lvl1pPr>
          </a:lstStyle>
          <a:p>
            <a:pPr lvl="0"/>
            <a:r>
              <a:rPr lang="en-US" dirty="0"/>
              <a:t>Answer</a:t>
            </a:r>
          </a:p>
        </p:txBody>
      </p:sp>
      <p:sp>
        <p:nvSpPr>
          <p:cNvPr id="230" name="Content Placeholder 2">
            <a:extLst>
              <a:ext uri="{FF2B5EF4-FFF2-40B4-BE49-F238E27FC236}">
                <a16:creationId xmlns:a16="http://schemas.microsoft.com/office/drawing/2014/main" id="{4A058E55-4406-E14E-8F4E-427BAFB57986}"/>
              </a:ext>
            </a:extLst>
          </p:cNvPr>
          <p:cNvSpPr>
            <a:spLocks noGrp="1"/>
          </p:cNvSpPr>
          <p:nvPr>
            <p:ph idx="49" hasCustomPrompt="1"/>
          </p:nvPr>
        </p:nvSpPr>
        <p:spPr>
          <a:xfrm>
            <a:off x="8244725" y="2218944"/>
            <a:ext cx="1478010" cy="441810"/>
          </a:xfrm>
          <a:prstGeom prst="rect">
            <a:avLst/>
          </a:prstGeom>
        </p:spPr>
        <p:txBody>
          <a:bodyPr anchor="ctr"/>
          <a:lstStyle>
            <a:lvl1pPr marL="0" indent="0" algn="ctr">
              <a:buFontTx/>
              <a:buNone/>
              <a:defRPr sz="2133"/>
            </a:lvl1pPr>
          </a:lstStyle>
          <a:p>
            <a:pPr lvl="0"/>
            <a:r>
              <a:rPr lang="en-US" dirty="0"/>
              <a:t>Answer</a:t>
            </a:r>
          </a:p>
        </p:txBody>
      </p:sp>
      <p:sp>
        <p:nvSpPr>
          <p:cNvPr id="231" name="Content Placeholder 2">
            <a:extLst>
              <a:ext uri="{FF2B5EF4-FFF2-40B4-BE49-F238E27FC236}">
                <a16:creationId xmlns:a16="http://schemas.microsoft.com/office/drawing/2014/main" id="{37F67384-20E5-0C41-8840-5EAD9D1EEE51}"/>
              </a:ext>
            </a:extLst>
          </p:cNvPr>
          <p:cNvSpPr>
            <a:spLocks noGrp="1"/>
          </p:cNvSpPr>
          <p:nvPr>
            <p:ph idx="50" hasCustomPrompt="1"/>
          </p:nvPr>
        </p:nvSpPr>
        <p:spPr>
          <a:xfrm>
            <a:off x="8244725" y="1649047"/>
            <a:ext cx="1478010"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232" name="Content Placeholder 2">
            <a:extLst>
              <a:ext uri="{FF2B5EF4-FFF2-40B4-BE49-F238E27FC236}">
                <a16:creationId xmlns:a16="http://schemas.microsoft.com/office/drawing/2014/main" id="{0A95DA9A-3B32-8F49-965A-F45F2DA3F3EB}"/>
              </a:ext>
            </a:extLst>
          </p:cNvPr>
          <p:cNvSpPr>
            <a:spLocks noGrp="1"/>
          </p:cNvSpPr>
          <p:nvPr>
            <p:ph idx="51" hasCustomPrompt="1"/>
          </p:nvPr>
        </p:nvSpPr>
        <p:spPr>
          <a:xfrm>
            <a:off x="8244725" y="2734843"/>
            <a:ext cx="1478010" cy="461420"/>
          </a:xfrm>
          <a:prstGeom prst="rect">
            <a:avLst/>
          </a:prstGeom>
        </p:spPr>
        <p:txBody>
          <a:bodyPr anchor="ctr"/>
          <a:lstStyle>
            <a:lvl1pPr marL="0" indent="0" algn="ctr">
              <a:buFontTx/>
              <a:buNone/>
              <a:defRPr sz="2133"/>
            </a:lvl1pPr>
          </a:lstStyle>
          <a:p>
            <a:pPr lvl="0"/>
            <a:r>
              <a:rPr lang="en-US" dirty="0"/>
              <a:t>Answer</a:t>
            </a:r>
          </a:p>
        </p:txBody>
      </p:sp>
      <p:sp>
        <p:nvSpPr>
          <p:cNvPr id="233" name="Content Placeholder 2">
            <a:extLst>
              <a:ext uri="{FF2B5EF4-FFF2-40B4-BE49-F238E27FC236}">
                <a16:creationId xmlns:a16="http://schemas.microsoft.com/office/drawing/2014/main" id="{86D3B9C8-BAD5-7F40-AF3B-37921FB910D7}"/>
              </a:ext>
            </a:extLst>
          </p:cNvPr>
          <p:cNvSpPr>
            <a:spLocks noGrp="1"/>
          </p:cNvSpPr>
          <p:nvPr>
            <p:ph idx="52" hasCustomPrompt="1"/>
          </p:nvPr>
        </p:nvSpPr>
        <p:spPr>
          <a:xfrm>
            <a:off x="8244725" y="3246907"/>
            <a:ext cx="1478010" cy="461420"/>
          </a:xfrm>
          <a:prstGeom prst="rect">
            <a:avLst/>
          </a:prstGeom>
        </p:spPr>
        <p:txBody>
          <a:bodyPr anchor="ctr"/>
          <a:lstStyle>
            <a:lvl1pPr marL="0" indent="0" algn="ctr">
              <a:buFontTx/>
              <a:buNone/>
              <a:defRPr sz="2133"/>
            </a:lvl1pPr>
          </a:lstStyle>
          <a:p>
            <a:pPr lvl="0"/>
            <a:r>
              <a:rPr lang="en-US" dirty="0"/>
              <a:t>Answer</a:t>
            </a:r>
          </a:p>
        </p:txBody>
      </p:sp>
      <p:sp>
        <p:nvSpPr>
          <p:cNvPr id="234" name="Content Placeholder 2">
            <a:extLst>
              <a:ext uri="{FF2B5EF4-FFF2-40B4-BE49-F238E27FC236}">
                <a16:creationId xmlns:a16="http://schemas.microsoft.com/office/drawing/2014/main" id="{45C10FB4-AC02-0648-A34E-519713F03A0D}"/>
              </a:ext>
            </a:extLst>
          </p:cNvPr>
          <p:cNvSpPr>
            <a:spLocks noGrp="1"/>
          </p:cNvSpPr>
          <p:nvPr>
            <p:ph idx="53" hasCustomPrompt="1"/>
          </p:nvPr>
        </p:nvSpPr>
        <p:spPr>
          <a:xfrm>
            <a:off x="8244725" y="3758971"/>
            <a:ext cx="1478010" cy="512064"/>
          </a:xfrm>
          <a:prstGeom prst="rect">
            <a:avLst/>
          </a:prstGeom>
        </p:spPr>
        <p:txBody>
          <a:bodyPr anchor="ctr"/>
          <a:lstStyle>
            <a:lvl1pPr marL="0" indent="0" algn="ctr">
              <a:buFontTx/>
              <a:buNone/>
              <a:defRPr sz="2133"/>
            </a:lvl1pPr>
          </a:lstStyle>
          <a:p>
            <a:pPr lvl="0"/>
            <a:r>
              <a:rPr lang="en-US" dirty="0"/>
              <a:t>Answer</a:t>
            </a:r>
          </a:p>
        </p:txBody>
      </p:sp>
      <p:sp>
        <p:nvSpPr>
          <p:cNvPr id="235" name="Content Placeholder 2">
            <a:extLst>
              <a:ext uri="{FF2B5EF4-FFF2-40B4-BE49-F238E27FC236}">
                <a16:creationId xmlns:a16="http://schemas.microsoft.com/office/drawing/2014/main" id="{E845A0B8-2BB7-4048-B4B0-079978602B86}"/>
              </a:ext>
            </a:extLst>
          </p:cNvPr>
          <p:cNvSpPr>
            <a:spLocks noGrp="1"/>
          </p:cNvSpPr>
          <p:nvPr>
            <p:ph idx="54" hasCustomPrompt="1"/>
          </p:nvPr>
        </p:nvSpPr>
        <p:spPr>
          <a:xfrm>
            <a:off x="8244725" y="4271035"/>
            <a:ext cx="1478010" cy="458362"/>
          </a:xfrm>
          <a:prstGeom prst="rect">
            <a:avLst/>
          </a:prstGeom>
        </p:spPr>
        <p:txBody>
          <a:bodyPr anchor="ctr"/>
          <a:lstStyle>
            <a:lvl1pPr marL="0" indent="0" algn="ctr">
              <a:buFontTx/>
              <a:buNone/>
              <a:defRPr sz="2133"/>
            </a:lvl1pPr>
          </a:lstStyle>
          <a:p>
            <a:pPr lvl="0"/>
            <a:r>
              <a:rPr lang="en-US" dirty="0"/>
              <a:t>Answer</a:t>
            </a:r>
          </a:p>
        </p:txBody>
      </p:sp>
      <p:sp>
        <p:nvSpPr>
          <p:cNvPr id="236" name="Content Placeholder 2">
            <a:extLst>
              <a:ext uri="{FF2B5EF4-FFF2-40B4-BE49-F238E27FC236}">
                <a16:creationId xmlns:a16="http://schemas.microsoft.com/office/drawing/2014/main" id="{DEB87A69-B47D-9449-9789-2AEE69BC2656}"/>
              </a:ext>
            </a:extLst>
          </p:cNvPr>
          <p:cNvSpPr>
            <a:spLocks noGrp="1"/>
          </p:cNvSpPr>
          <p:nvPr>
            <p:ph idx="55" hasCustomPrompt="1"/>
          </p:nvPr>
        </p:nvSpPr>
        <p:spPr>
          <a:xfrm>
            <a:off x="8244725" y="4783099"/>
            <a:ext cx="1478010" cy="458362"/>
          </a:xfrm>
          <a:prstGeom prst="rect">
            <a:avLst/>
          </a:prstGeom>
        </p:spPr>
        <p:txBody>
          <a:bodyPr anchor="ctr"/>
          <a:lstStyle>
            <a:lvl1pPr marL="0" indent="0" algn="ctr">
              <a:buFontTx/>
              <a:buNone/>
              <a:defRPr sz="2133"/>
            </a:lvl1pPr>
          </a:lstStyle>
          <a:p>
            <a:pPr lvl="0"/>
            <a:r>
              <a:rPr lang="en-US" dirty="0"/>
              <a:t>Answer</a:t>
            </a:r>
          </a:p>
        </p:txBody>
      </p:sp>
      <p:sp>
        <p:nvSpPr>
          <p:cNvPr id="237" name="Content Placeholder 2">
            <a:extLst>
              <a:ext uri="{FF2B5EF4-FFF2-40B4-BE49-F238E27FC236}">
                <a16:creationId xmlns:a16="http://schemas.microsoft.com/office/drawing/2014/main" id="{782A4868-BBA2-FD49-BAA5-6C6A52C04F77}"/>
              </a:ext>
            </a:extLst>
          </p:cNvPr>
          <p:cNvSpPr>
            <a:spLocks noGrp="1"/>
          </p:cNvSpPr>
          <p:nvPr>
            <p:ph idx="56" hasCustomPrompt="1"/>
          </p:nvPr>
        </p:nvSpPr>
        <p:spPr>
          <a:xfrm>
            <a:off x="8244725" y="5295163"/>
            <a:ext cx="1478010" cy="458362"/>
          </a:xfrm>
          <a:prstGeom prst="rect">
            <a:avLst/>
          </a:prstGeom>
        </p:spPr>
        <p:txBody>
          <a:bodyPr anchor="ctr"/>
          <a:lstStyle>
            <a:lvl1pPr marL="0" indent="0" algn="ctr">
              <a:buFontTx/>
              <a:buNone/>
              <a:defRPr sz="2133"/>
            </a:lvl1pPr>
          </a:lstStyle>
          <a:p>
            <a:pPr lvl="0"/>
            <a:r>
              <a:rPr lang="en-US" dirty="0"/>
              <a:t>Answer</a:t>
            </a:r>
          </a:p>
        </p:txBody>
      </p:sp>
      <p:sp>
        <p:nvSpPr>
          <p:cNvPr id="238" name="Content Placeholder 2">
            <a:extLst>
              <a:ext uri="{FF2B5EF4-FFF2-40B4-BE49-F238E27FC236}">
                <a16:creationId xmlns:a16="http://schemas.microsoft.com/office/drawing/2014/main" id="{76CD10F8-2A17-9E4F-B4B9-98CA47C44EFC}"/>
              </a:ext>
            </a:extLst>
          </p:cNvPr>
          <p:cNvSpPr>
            <a:spLocks noGrp="1"/>
          </p:cNvSpPr>
          <p:nvPr>
            <p:ph idx="57" hasCustomPrompt="1"/>
          </p:nvPr>
        </p:nvSpPr>
        <p:spPr>
          <a:xfrm>
            <a:off x="8244725" y="5804828"/>
            <a:ext cx="1478010" cy="458362"/>
          </a:xfrm>
          <a:prstGeom prst="rect">
            <a:avLst/>
          </a:prstGeom>
        </p:spPr>
        <p:txBody>
          <a:bodyPr anchor="ctr"/>
          <a:lstStyle>
            <a:lvl1pPr marL="0" indent="0" algn="ctr">
              <a:buFontTx/>
              <a:buNone/>
              <a:defRPr sz="2133"/>
            </a:lvl1pPr>
          </a:lstStyle>
          <a:p>
            <a:pPr lvl="0"/>
            <a:r>
              <a:rPr lang="en-US" dirty="0"/>
              <a:t>Answer</a:t>
            </a:r>
          </a:p>
        </p:txBody>
      </p:sp>
      <p:sp>
        <p:nvSpPr>
          <p:cNvPr id="239" name="Content Placeholder 2">
            <a:extLst>
              <a:ext uri="{FF2B5EF4-FFF2-40B4-BE49-F238E27FC236}">
                <a16:creationId xmlns:a16="http://schemas.microsoft.com/office/drawing/2014/main" id="{C3BDCE27-3050-A246-8375-19922F977CC8}"/>
              </a:ext>
            </a:extLst>
          </p:cNvPr>
          <p:cNvSpPr>
            <a:spLocks noGrp="1"/>
          </p:cNvSpPr>
          <p:nvPr>
            <p:ph idx="58" hasCustomPrompt="1"/>
          </p:nvPr>
        </p:nvSpPr>
        <p:spPr>
          <a:xfrm>
            <a:off x="9830457" y="2218944"/>
            <a:ext cx="1478010" cy="441810"/>
          </a:xfrm>
          <a:prstGeom prst="rect">
            <a:avLst/>
          </a:prstGeom>
        </p:spPr>
        <p:txBody>
          <a:bodyPr anchor="ctr"/>
          <a:lstStyle>
            <a:lvl1pPr marL="0" indent="0" algn="ctr">
              <a:buFontTx/>
              <a:buNone/>
              <a:defRPr sz="2133"/>
            </a:lvl1pPr>
          </a:lstStyle>
          <a:p>
            <a:pPr lvl="0"/>
            <a:r>
              <a:rPr lang="en-US" dirty="0"/>
              <a:t>Answer</a:t>
            </a:r>
          </a:p>
        </p:txBody>
      </p:sp>
      <p:sp>
        <p:nvSpPr>
          <p:cNvPr id="240" name="Content Placeholder 2">
            <a:extLst>
              <a:ext uri="{FF2B5EF4-FFF2-40B4-BE49-F238E27FC236}">
                <a16:creationId xmlns:a16="http://schemas.microsoft.com/office/drawing/2014/main" id="{32F168FC-2BDB-B943-ADE2-3063EF7041EB}"/>
              </a:ext>
            </a:extLst>
          </p:cNvPr>
          <p:cNvSpPr>
            <a:spLocks noGrp="1"/>
          </p:cNvSpPr>
          <p:nvPr>
            <p:ph idx="59" hasCustomPrompt="1"/>
          </p:nvPr>
        </p:nvSpPr>
        <p:spPr>
          <a:xfrm>
            <a:off x="9830457" y="1649047"/>
            <a:ext cx="1478010"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241" name="Content Placeholder 2">
            <a:extLst>
              <a:ext uri="{FF2B5EF4-FFF2-40B4-BE49-F238E27FC236}">
                <a16:creationId xmlns:a16="http://schemas.microsoft.com/office/drawing/2014/main" id="{7FD5FC5C-D638-D247-BEB8-8A2678208A10}"/>
              </a:ext>
            </a:extLst>
          </p:cNvPr>
          <p:cNvSpPr>
            <a:spLocks noGrp="1"/>
          </p:cNvSpPr>
          <p:nvPr>
            <p:ph idx="60" hasCustomPrompt="1"/>
          </p:nvPr>
        </p:nvSpPr>
        <p:spPr>
          <a:xfrm>
            <a:off x="9830457" y="2734843"/>
            <a:ext cx="1478010" cy="461420"/>
          </a:xfrm>
          <a:prstGeom prst="rect">
            <a:avLst/>
          </a:prstGeom>
        </p:spPr>
        <p:txBody>
          <a:bodyPr anchor="ctr"/>
          <a:lstStyle>
            <a:lvl1pPr marL="0" indent="0" algn="ctr">
              <a:buFontTx/>
              <a:buNone/>
              <a:defRPr sz="2133"/>
            </a:lvl1pPr>
          </a:lstStyle>
          <a:p>
            <a:pPr lvl="0"/>
            <a:r>
              <a:rPr lang="en-US" dirty="0"/>
              <a:t>Answer</a:t>
            </a:r>
          </a:p>
        </p:txBody>
      </p:sp>
      <p:sp>
        <p:nvSpPr>
          <p:cNvPr id="242" name="Content Placeholder 2">
            <a:extLst>
              <a:ext uri="{FF2B5EF4-FFF2-40B4-BE49-F238E27FC236}">
                <a16:creationId xmlns:a16="http://schemas.microsoft.com/office/drawing/2014/main" id="{3DABF5FC-F7F1-6549-A250-0EFB58BAF02F}"/>
              </a:ext>
            </a:extLst>
          </p:cNvPr>
          <p:cNvSpPr>
            <a:spLocks noGrp="1"/>
          </p:cNvSpPr>
          <p:nvPr>
            <p:ph idx="61" hasCustomPrompt="1"/>
          </p:nvPr>
        </p:nvSpPr>
        <p:spPr>
          <a:xfrm>
            <a:off x="9830457" y="3246907"/>
            <a:ext cx="1478010" cy="461420"/>
          </a:xfrm>
          <a:prstGeom prst="rect">
            <a:avLst/>
          </a:prstGeom>
        </p:spPr>
        <p:txBody>
          <a:bodyPr anchor="ctr"/>
          <a:lstStyle>
            <a:lvl1pPr marL="0" indent="0" algn="ctr">
              <a:buFontTx/>
              <a:buNone/>
              <a:defRPr sz="2133"/>
            </a:lvl1pPr>
          </a:lstStyle>
          <a:p>
            <a:pPr lvl="0"/>
            <a:r>
              <a:rPr lang="en-US" dirty="0"/>
              <a:t>Answer</a:t>
            </a:r>
          </a:p>
        </p:txBody>
      </p:sp>
      <p:sp>
        <p:nvSpPr>
          <p:cNvPr id="243" name="Content Placeholder 2">
            <a:extLst>
              <a:ext uri="{FF2B5EF4-FFF2-40B4-BE49-F238E27FC236}">
                <a16:creationId xmlns:a16="http://schemas.microsoft.com/office/drawing/2014/main" id="{E1A14DB4-1BAB-5A48-9BDE-82B0191AF45E}"/>
              </a:ext>
            </a:extLst>
          </p:cNvPr>
          <p:cNvSpPr>
            <a:spLocks noGrp="1"/>
          </p:cNvSpPr>
          <p:nvPr>
            <p:ph idx="62" hasCustomPrompt="1"/>
          </p:nvPr>
        </p:nvSpPr>
        <p:spPr>
          <a:xfrm>
            <a:off x="9830457" y="3758971"/>
            <a:ext cx="1478010" cy="512064"/>
          </a:xfrm>
          <a:prstGeom prst="rect">
            <a:avLst/>
          </a:prstGeom>
        </p:spPr>
        <p:txBody>
          <a:bodyPr anchor="ctr"/>
          <a:lstStyle>
            <a:lvl1pPr marL="0" indent="0" algn="ctr">
              <a:buFontTx/>
              <a:buNone/>
              <a:defRPr sz="2133"/>
            </a:lvl1pPr>
          </a:lstStyle>
          <a:p>
            <a:pPr lvl="0"/>
            <a:r>
              <a:rPr lang="en-US" dirty="0"/>
              <a:t>Answer</a:t>
            </a:r>
          </a:p>
        </p:txBody>
      </p:sp>
      <p:sp>
        <p:nvSpPr>
          <p:cNvPr id="244" name="Content Placeholder 2">
            <a:extLst>
              <a:ext uri="{FF2B5EF4-FFF2-40B4-BE49-F238E27FC236}">
                <a16:creationId xmlns:a16="http://schemas.microsoft.com/office/drawing/2014/main" id="{A7FB7A8E-27F9-3D4A-BA57-1B4F9D81E6D0}"/>
              </a:ext>
            </a:extLst>
          </p:cNvPr>
          <p:cNvSpPr>
            <a:spLocks noGrp="1"/>
          </p:cNvSpPr>
          <p:nvPr>
            <p:ph idx="63" hasCustomPrompt="1"/>
          </p:nvPr>
        </p:nvSpPr>
        <p:spPr>
          <a:xfrm>
            <a:off x="9830457" y="4271035"/>
            <a:ext cx="1478010" cy="458362"/>
          </a:xfrm>
          <a:prstGeom prst="rect">
            <a:avLst/>
          </a:prstGeom>
        </p:spPr>
        <p:txBody>
          <a:bodyPr anchor="ctr"/>
          <a:lstStyle>
            <a:lvl1pPr marL="0" indent="0" algn="ctr">
              <a:buFontTx/>
              <a:buNone/>
              <a:defRPr sz="2133"/>
            </a:lvl1pPr>
          </a:lstStyle>
          <a:p>
            <a:pPr lvl="0"/>
            <a:r>
              <a:rPr lang="en-US" dirty="0"/>
              <a:t>Answer</a:t>
            </a:r>
          </a:p>
        </p:txBody>
      </p:sp>
      <p:sp>
        <p:nvSpPr>
          <p:cNvPr id="245" name="Content Placeholder 2">
            <a:extLst>
              <a:ext uri="{FF2B5EF4-FFF2-40B4-BE49-F238E27FC236}">
                <a16:creationId xmlns:a16="http://schemas.microsoft.com/office/drawing/2014/main" id="{870BC7A8-62DA-D540-8333-755799F587BC}"/>
              </a:ext>
            </a:extLst>
          </p:cNvPr>
          <p:cNvSpPr>
            <a:spLocks noGrp="1"/>
          </p:cNvSpPr>
          <p:nvPr>
            <p:ph idx="64" hasCustomPrompt="1"/>
          </p:nvPr>
        </p:nvSpPr>
        <p:spPr>
          <a:xfrm>
            <a:off x="9830457" y="4783099"/>
            <a:ext cx="1478010" cy="458362"/>
          </a:xfrm>
          <a:prstGeom prst="rect">
            <a:avLst/>
          </a:prstGeom>
        </p:spPr>
        <p:txBody>
          <a:bodyPr anchor="ctr"/>
          <a:lstStyle>
            <a:lvl1pPr marL="0" indent="0" algn="ctr">
              <a:buFontTx/>
              <a:buNone/>
              <a:defRPr sz="2133"/>
            </a:lvl1pPr>
          </a:lstStyle>
          <a:p>
            <a:pPr lvl="0"/>
            <a:r>
              <a:rPr lang="en-US" dirty="0"/>
              <a:t>Answer</a:t>
            </a:r>
          </a:p>
        </p:txBody>
      </p:sp>
      <p:sp>
        <p:nvSpPr>
          <p:cNvPr id="246" name="Content Placeholder 2">
            <a:extLst>
              <a:ext uri="{FF2B5EF4-FFF2-40B4-BE49-F238E27FC236}">
                <a16:creationId xmlns:a16="http://schemas.microsoft.com/office/drawing/2014/main" id="{E9730980-332F-BA44-A4F2-D2519554CD72}"/>
              </a:ext>
            </a:extLst>
          </p:cNvPr>
          <p:cNvSpPr>
            <a:spLocks noGrp="1"/>
          </p:cNvSpPr>
          <p:nvPr>
            <p:ph idx="65" hasCustomPrompt="1"/>
          </p:nvPr>
        </p:nvSpPr>
        <p:spPr>
          <a:xfrm>
            <a:off x="9830457" y="5295163"/>
            <a:ext cx="1478010" cy="458362"/>
          </a:xfrm>
          <a:prstGeom prst="rect">
            <a:avLst/>
          </a:prstGeom>
        </p:spPr>
        <p:txBody>
          <a:bodyPr anchor="ctr"/>
          <a:lstStyle>
            <a:lvl1pPr marL="0" indent="0" algn="ctr">
              <a:buFontTx/>
              <a:buNone/>
              <a:defRPr sz="2133"/>
            </a:lvl1pPr>
          </a:lstStyle>
          <a:p>
            <a:pPr lvl="0"/>
            <a:r>
              <a:rPr lang="en-US" dirty="0"/>
              <a:t>Answer</a:t>
            </a:r>
          </a:p>
        </p:txBody>
      </p:sp>
      <p:sp>
        <p:nvSpPr>
          <p:cNvPr id="247" name="Content Placeholder 2">
            <a:extLst>
              <a:ext uri="{FF2B5EF4-FFF2-40B4-BE49-F238E27FC236}">
                <a16:creationId xmlns:a16="http://schemas.microsoft.com/office/drawing/2014/main" id="{07BE92EA-152B-A94A-B44F-001A6B7D3B7C}"/>
              </a:ext>
            </a:extLst>
          </p:cNvPr>
          <p:cNvSpPr>
            <a:spLocks noGrp="1"/>
          </p:cNvSpPr>
          <p:nvPr>
            <p:ph idx="66" hasCustomPrompt="1"/>
          </p:nvPr>
        </p:nvSpPr>
        <p:spPr>
          <a:xfrm>
            <a:off x="9830457" y="5804828"/>
            <a:ext cx="1478010" cy="458362"/>
          </a:xfrm>
          <a:prstGeom prst="rect">
            <a:avLst/>
          </a:prstGeom>
        </p:spPr>
        <p:txBody>
          <a:bodyPr anchor="ctr"/>
          <a:lstStyle>
            <a:lvl1pPr marL="0" indent="0" algn="ctr">
              <a:buFontTx/>
              <a:buNone/>
              <a:defRPr sz="2133"/>
            </a:lvl1pPr>
          </a:lstStyle>
          <a:p>
            <a:pPr lvl="0"/>
            <a:r>
              <a:rPr lang="en-US" dirty="0"/>
              <a:t>Answer</a:t>
            </a:r>
          </a:p>
        </p:txBody>
      </p:sp>
    </p:spTree>
    <p:extLst>
      <p:ext uri="{BB962C8B-B14F-4D97-AF65-F5344CB8AC3E}">
        <p14:creationId xmlns:p14="http://schemas.microsoft.com/office/powerpoint/2010/main" val="22322539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7_Two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3" name="Content Placeholder 2">
            <a:extLst>
              <a:ext uri="{FF2B5EF4-FFF2-40B4-BE49-F238E27FC236}">
                <a16:creationId xmlns:a16="http://schemas.microsoft.com/office/drawing/2014/main" id="{B92F34C0-5A72-D947-977B-BDEDF63BFCF0}"/>
              </a:ext>
            </a:extLst>
          </p:cNvPr>
          <p:cNvSpPr>
            <a:spLocks noGrp="1"/>
          </p:cNvSpPr>
          <p:nvPr>
            <p:ph idx="1" hasCustomPrompt="1"/>
          </p:nvPr>
        </p:nvSpPr>
        <p:spPr>
          <a:xfrm>
            <a:off x="3499104" y="2218944"/>
            <a:ext cx="1258091" cy="441810"/>
          </a:xfrm>
          <a:prstGeom prst="rect">
            <a:avLst/>
          </a:prstGeom>
        </p:spPr>
        <p:txBody>
          <a:bodyPr anchor="ctr"/>
          <a:lstStyle>
            <a:lvl1pPr marL="0" indent="0" algn="ctr">
              <a:buFontTx/>
              <a:buNone/>
              <a:defRPr sz="2133"/>
            </a:lvl1pPr>
          </a:lstStyle>
          <a:p>
            <a:pPr lvl="0"/>
            <a:r>
              <a:rPr lang="en-US" dirty="0"/>
              <a:t>Answer</a:t>
            </a:r>
          </a:p>
        </p:txBody>
      </p:sp>
      <p:sp>
        <p:nvSpPr>
          <p:cNvPr id="44" name="Content Placeholder 2">
            <a:extLst>
              <a:ext uri="{FF2B5EF4-FFF2-40B4-BE49-F238E27FC236}">
                <a16:creationId xmlns:a16="http://schemas.microsoft.com/office/drawing/2014/main" id="{33A3F1C6-6FC9-3745-AE41-78A5105DC437}"/>
              </a:ext>
            </a:extLst>
          </p:cNvPr>
          <p:cNvSpPr>
            <a:spLocks noGrp="1"/>
          </p:cNvSpPr>
          <p:nvPr>
            <p:ph idx="23" hasCustomPrompt="1"/>
          </p:nvPr>
        </p:nvSpPr>
        <p:spPr>
          <a:xfrm>
            <a:off x="3499104" y="1649047"/>
            <a:ext cx="1258091"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46" name="Content Placeholder 2">
            <a:extLst>
              <a:ext uri="{FF2B5EF4-FFF2-40B4-BE49-F238E27FC236}">
                <a16:creationId xmlns:a16="http://schemas.microsoft.com/office/drawing/2014/main" id="{6AFED53C-C5DF-7247-8741-7EB0CDA1659E}"/>
              </a:ext>
            </a:extLst>
          </p:cNvPr>
          <p:cNvSpPr>
            <a:spLocks noGrp="1"/>
          </p:cNvSpPr>
          <p:nvPr>
            <p:ph idx="24" hasCustomPrompt="1"/>
          </p:nvPr>
        </p:nvSpPr>
        <p:spPr>
          <a:xfrm>
            <a:off x="3499104" y="2734843"/>
            <a:ext cx="1258091" cy="461420"/>
          </a:xfrm>
          <a:prstGeom prst="rect">
            <a:avLst/>
          </a:prstGeom>
        </p:spPr>
        <p:txBody>
          <a:bodyPr anchor="ctr"/>
          <a:lstStyle>
            <a:lvl1pPr marL="0" indent="0" algn="ctr">
              <a:buFontTx/>
              <a:buNone/>
              <a:defRPr sz="2133"/>
            </a:lvl1pPr>
          </a:lstStyle>
          <a:p>
            <a:pPr lvl="0"/>
            <a:r>
              <a:rPr lang="en-US" dirty="0"/>
              <a:t>Answer</a:t>
            </a:r>
          </a:p>
        </p:txBody>
      </p:sp>
      <p:sp>
        <p:nvSpPr>
          <p:cNvPr id="47" name="Content Placeholder 2">
            <a:extLst>
              <a:ext uri="{FF2B5EF4-FFF2-40B4-BE49-F238E27FC236}">
                <a16:creationId xmlns:a16="http://schemas.microsoft.com/office/drawing/2014/main" id="{28FDFE3E-DB48-334D-9540-DC6EE3E2E2D2}"/>
              </a:ext>
            </a:extLst>
          </p:cNvPr>
          <p:cNvSpPr>
            <a:spLocks noGrp="1"/>
          </p:cNvSpPr>
          <p:nvPr>
            <p:ph idx="25" hasCustomPrompt="1"/>
          </p:nvPr>
        </p:nvSpPr>
        <p:spPr>
          <a:xfrm>
            <a:off x="3499104" y="3246907"/>
            <a:ext cx="1258091" cy="461420"/>
          </a:xfrm>
          <a:prstGeom prst="rect">
            <a:avLst/>
          </a:prstGeom>
        </p:spPr>
        <p:txBody>
          <a:bodyPr anchor="ctr"/>
          <a:lstStyle>
            <a:lvl1pPr marL="0" indent="0" algn="ctr">
              <a:buFontTx/>
              <a:buNone/>
              <a:defRPr sz="2133"/>
            </a:lvl1pPr>
          </a:lstStyle>
          <a:p>
            <a:pPr lvl="0"/>
            <a:r>
              <a:rPr lang="en-US" dirty="0"/>
              <a:t>Answer</a:t>
            </a:r>
          </a:p>
        </p:txBody>
      </p:sp>
      <p:sp>
        <p:nvSpPr>
          <p:cNvPr id="48" name="Content Placeholder 2">
            <a:extLst>
              <a:ext uri="{FF2B5EF4-FFF2-40B4-BE49-F238E27FC236}">
                <a16:creationId xmlns:a16="http://schemas.microsoft.com/office/drawing/2014/main" id="{E6C2CE0B-8889-5C43-B497-B0C58B201006}"/>
              </a:ext>
            </a:extLst>
          </p:cNvPr>
          <p:cNvSpPr>
            <a:spLocks noGrp="1"/>
          </p:cNvSpPr>
          <p:nvPr>
            <p:ph idx="26" hasCustomPrompt="1"/>
          </p:nvPr>
        </p:nvSpPr>
        <p:spPr>
          <a:xfrm>
            <a:off x="3499104" y="3758971"/>
            <a:ext cx="1258091" cy="512064"/>
          </a:xfrm>
          <a:prstGeom prst="rect">
            <a:avLst/>
          </a:prstGeom>
        </p:spPr>
        <p:txBody>
          <a:bodyPr anchor="ctr"/>
          <a:lstStyle>
            <a:lvl1pPr marL="0" indent="0" algn="ctr">
              <a:buFontTx/>
              <a:buNone/>
              <a:defRPr sz="2133"/>
            </a:lvl1pPr>
          </a:lstStyle>
          <a:p>
            <a:pPr lvl="0"/>
            <a:r>
              <a:rPr lang="en-US" dirty="0"/>
              <a:t>Answer</a:t>
            </a:r>
          </a:p>
        </p:txBody>
      </p:sp>
      <p:sp>
        <p:nvSpPr>
          <p:cNvPr id="49" name="Content Placeholder 2">
            <a:extLst>
              <a:ext uri="{FF2B5EF4-FFF2-40B4-BE49-F238E27FC236}">
                <a16:creationId xmlns:a16="http://schemas.microsoft.com/office/drawing/2014/main" id="{8923BA06-A923-F740-86A7-E908B55CE7FD}"/>
              </a:ext>
            </a:extLst>
          </p:cNvPr>
          <p:cNvSpPr>
            <a:spLocks noGrp="1"/>
          </p:cNvSpPr>
          <p:nvPr>
            <p:ph idx="27" hasCustomPrompt="1"/>
          </p:nvPr>
        </p:nvSpPr>
        <p:spPr>
          <a:xfrm>
            <a:off x="3499104" y="4271035"/>
            <a:ext cx="1258091" cy="458362"/>
          </a:xfrm>
          <a:prstGeom prst="rect">
            <a:avLst/>
          </a:prstGeom>
        </p:spPr>
        <p:txBody>
          <a:bodyPr anchor="ctr"/>
          <a:lstStyle>
            <a:lvl1pPr marL="0" indent="0" algn="ctr">
              <a:buFontTx/>
              <a:buNone/>
              <a:defRPr sz="2133"/>
            </a:lvl1pPr>
          </a:lstStyle>
          <a:p>
            <a:pPr lvl="0"/>
            <a:r>
              <a:rPr lang="en-US" dirty="0"/>
              <a:t>Answer</a:t>
            </a:r>
          </a:p>
        </p:txBody>
      </p:sp>
      <p:sp>
        <p:nvSpPr>
          <p:cNvPr id="50" name="Content Placeholder 2">
            <a:extLst>
              <a:ext uri="{FF2B5EF4-FFF2-40B4-BE49-F238E27FC236}">
                <a16:creationId xmlns:a16="http://schemas.microsoft.com/office/drawing/2014/main" id="{297BBD58-CB5C-9243-9BA3-8988A80AB813}"/>
              </a:ext>
            </a:extLst>
          </p:cNvPr>
          <p:cNvSpPr>
            <a:spLocks noGrp="1"/>
          </p:cNvSpPr>
          <p:nvPr>
            <p:ph idx="28" hasCustomPrompt="1"/>
          </p:nvPr>
        </p:nvSpPr>
        <p:spPr>
          <a:xfrm>
            <a:off x="3499104" y="4783099"/>
            <a:ext cx="1258091" cy="458362"/>
          </a:xfrm>
          <a:prstGeom prst="rect">
            <a:avLst/>
          </a:prstGeom>
        </p:spPr>
        <p:txBody>
          <a:bodyPr anchor="ctr"/>
          <a:lstStyle>
            <a:lvl1pPr marL="0" indent="0" algn="ctr">
              <a:buFontTx/>
              <a:buNone/>
              <a:defRPr sz="2133"/>
            </a:lvl1pPr>
          </a:lstStyle>
          <a:p>
            <a:pPr lvl="0"/>
            <a:r>
              <a:rPr lang="en-US" dirty="0"/>
              <a:t>Answer</a:t>
            </a:r>
          </a:p>
        </p:txBody>
      </p:sp>
      <p:sp>
        <p:nvSpPr>
          <p:cNvPr id="51" name="Content Placeholder 2">
            <a:extLst>
              <a:ext uri="{FF2B5EF4-FFF2-40B4-BE49-F238E27FC236}">
                <a16:creationId xmlns:a16="http://schemas.microsoft.com/office/drawing/2014/main" id="{B696B25F-4BC5-D34A-A9E5-0C0632685302}"/>
              </a:ext>
            </a:extLst>
          </p:cNvPr>
          <p:cNvSpPr>
            <a:spLocks noGrp="1"/>
          </p:cNvSpPr>
          <p:nvPr>
            <p:ph idx="29" hasCustomPrompt="1"/>
          </p:nvPr>
        </p:nvSpPr>
        <p:spPr>
          <a:xfrm>
            <a:off x="3499104" y="5295163"/>
            <a:ext cx="1258091" cy="458362"/>
          </a:xfrm>
          <a:prstGeom prst="rect">
            <a:avLst/>
          </a:prstGeom>
        </p:spPr>
        <p:txBody>
          <a:bodyPr anchor="ctr"/>
          <a:lstStyle>
            <a:lvl1pPr marL="0" indent="0" algn="ctr">
              <a:buFontTx/>
              <a:buNone/>
              <a:defRPr sz="2133"/>
            </a:lvl1pPr>
          </a:lstStyle>
          <a:p>
            <a:pPr lvl="0"/>
            <a:r>
              <a:rPr lang="en-US" dirty="0"/>
              <a:t>Answer</a:t>
            </a:r>
          </a:p>
        </p:txBody>
      </p:sp>
      <p:sp>
        <p:nvSpPr>
          <p:cNvPr id="45" name="Title 26">
            <a:extLst>
              <a:ext uri="{FF2B5EF4-FFF2-40B4-BE49-F238E27FC236}">
                <a16:creationId xmlns:a16="http://schemas.microsoft.com/office/drawing/2014/main" id="{4695DF13-8A0D-0349-BFB3-92694A5FE477}"/>
              </a:ext>
            </a:extLst>
          </p:cNvPr>
          <p:cNvSpPr>
            <a:spLocks noGrp="1"/>
          </p:cNvSpPr>
          <p:nvPr>
            <p:ph type="title"/>
          </p:nvPr>
        </p:nvSpPr>
        <p:spPr>
          <a:xfrm>
            <a:off x="914639" y="0"/>
            <a:ext cx="10362724" cy="1361597"/>
          </a:xfrm>
        </p:spPr>
        <p:txBody>
          <a:bodyPr/>
          <a:lstStyle/>
          <a:p>
            <a:endParaRPr lang="en-US" sz="2600" dirty="0"/>
          </a:p>
        </p:txBody>
      </p:sp>
      <p:sp>
        <p:nvSpPr>
          <p:cNvPr id="59" name="Content Placeholder 2">
            <a:extLst>
              <a:ext uri="{FF2B5EF4-FFF2-40B4-BE49-F238E27FC236}">
                <a16:creationId xmlns:a16="http://schemas.microsoft.com/office/drawing/2014/main" id="{96A35C6E-2A0C-BC4B-9235-39DC9481488C}"/>
              </a:ext>
            </a:extLst>
          </p:cNvPr>
          <p:cNvSpPr>
            <a:spLocks noGrp="1"/>
          </p:cNvSpPr>
          <p:nvPr>
            <p:ph idx="30" hasCustomPrompt="1"/>
          </p:nvPr>
        </p:nvSpPr>
        <p:spPr>
          <a:xfrm>
            <a:off x="3499104" y="5804828"/>
            <a:ext cx="1258091" cy="458362"/>
          </a:xfrm>
          <a:prstGeom prst="rect">
            <a:avLst/>
          </a:prstGeom>
        </p:spPr>
        <p:txBody>
          <a:bodyPr anchor="ctr"/>
          <a:lstStyle>
            <a:lvl1pPr marL="0" indent="0" algn="ctr">
              <a:buFontTx/>
              <a:buNone/>
              <a:defRPr sz="2133"/>
            </a:lvl1pPr>
          </a:lstStyle>
          <a:p>
            <a:pPr lvl="0"/>
            <a:r>
              <a:rPr lang="en-US" dirty="0"/>
              <a:t>Answer</a:t>
            </a:r>
          </a:p>
        </p:txBody>
      </p:sp>
      <p:sp>
        <p:nvSpPr>
          <p:cNvPr id="60" name="Content Placeholder 2">
            <a:extLst>
              <a:ext uri="{FF2B5EF4-FFF2-40B4-BE49-F238E27FC236}">
                <a16:creationId xmlns:a16="http://schemas.microsoft.com/office/drawing/2014/main" id="{B476C896-77FA-AF4D-9D59-5E0C0AC8B12A}"/>
              </a:ext>
            </a:extLst>
          </p:cNvPr>
          <p:cNvSpPr>
            <a:spLocks noGrp="1"/>
          </p:cNvSpPr>
          <p:nvPr>
            <p:ph idx="31" hasCustomPrompt="1"/>
          </p:nvPr>
        </p:nvSpPr>
        <p:spPr>
          <a:xfrm>
            <a:off x="4799584" y="2218944"/>
            <a:ext cx="1258091" cy="441810"/>
          </a:xfrm>
          <a:prstGeom prst="rect">
            <a:avLst/>
          </a:prstGeom>
        </p:spPr>
        <p:txBody>
          <a:bodyPr anchor="ctr"/>
          <a:lstStyle>
            <a:lvl1pPr marL="0" indent="0" algn="ctr">
              <a:buFontTx/>
              <a:buNone/>
              <a:defRPr sz="2133"/>
            </a:lvl1pPr>
          </a:lstStyle>
          <a:p>
            <a:pPr lvl="0"/>
            <a:r>
              <a:rPr lang="en-US" dirty="0"/>
              <a:t>Answer</a:t>
            </a:r>
          </a:p>
        </p:txBody>
      </p:sp>
      <p:sp>
        <p:nvSpPr>
          <p:cNvPr id="61" name="Content Placeholder 2">
            <a:extLst>
              <a:ext uri="{FF2B5EF4-FFF2-40B4-BE49-F238E27FC236}">
                <a16:creationId xmlns:a16="http://schemas.microsoft.com/office/drawing/2014/main" id="{CF68C489-8EA4-DC4C-BFC4-FB314E59D107}"/>
              </a:ext>
            </a:extLst>
          </p:cNvPr>
          <p:cNvSpPr>
            <a:spLocks noGrp="1"/>
          </p:cNvSpPr>
          <p:nvPr>
            <p:ph idx="32" hasCustomPrompt="1"/>
          </p:nvPr>
        </p:nvSpPr>
        <p:spPr>
          <a:xfrm>
            <a:off x="4799584" y="1649047"/>
            <a:ext cx="1258091"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62" name="Content Placeholder 2">
            <a:extLst>
              <a:ext uri="{FF2B5EF4-FFF2-40B4-BE49-F238E27FC236}">
                <a16:creationId xmlns:a16="http://schemas.microsoft.com/office/drawing/2014/main" id="{E653B0B8-CC78-C643-AD6E-46CDD95EDB61}"/>
              </a:ext>
            </a:extLst>
          </p:cNvPr>
          <p:cNvSpPr>
            <a:spLocks noGrp="1"/>
          </p:cNvSpPr>
          <p:nvPr>
            <p:ph idx="33" hasCustomPrompt="1"/>
          </p:nvPr>
        </p:nvSpPr>
        <p:spPr>
          <a:xfrm>
            <a:off x="4799584" y="2734843"/>
            <a:ext cx="1258091" cy="461420"/>
          </a:xfrm>
          <a:prstGeom prst="rect">
            <a:avLst/>
          </a:prstGeom>
        </p:spPr>
        <p:txBody>
          <a:bodyPr anchor="ctr"/>
          <a:lstStyle>
            <a:lvl1pPr marL="0" indent="0" algn="ctr">
              <a:buFontTx/>
              <a:buNone/>
              <a:defRPr sz="2133"/>
            </a:lvl1pPr>
          </a:lstStyle>
          <a:p>
            <a:pPr lvl="0"/>
            <a:r>
              <a:rPr lang="en-US" dirty="0"/>
              <a:t>Answer</a:t>
            </a:r>
          </a:p>
        </p:txBody>
      </p:sp>
      <p:sp>
        <p:nvSpPr>
          <p:cNvPr id="63" name="Content Placeholder 2">
            <a:extLst>
              <a:ext uri="{FF2B5EF4-FFF2-40B4-BE49-F238E27FC236}">
                <a16:creationId xmlns:a16="http://schemas.microsoft.com/office/drawing/2014/main" id="{9C7D3235-6601-E546-8DB5-828C1FBAF865}"/>
              </a:ext>
            </a:extLst>
          </p:cNvPr>
          <p:cNvSpPr>
            <a:spLocks noGrp="1"/>
          </p:cNvSpPr>
          <p:nvPr>
            <p:ph idx="34" hasCustomPrompt="1"/>
          </p:nvPr>
        </p:nvSpPr>
        <p:spPr>
          <a:xfrm>
            <a:off x="4799584" y="3246907"/>
            <a:ext cx="1258091" cy="461420"/>
          </a:xfrm>
          <a:prstGeom prst="rect">
            <a:avLst/>
          </a:prstGeom>
        </p:spPr>
        <p:txBody>
          <a:bodyPr anchor="ctr"/>
          <a:lstStyle>
            <a:lvl1pPr marL="0" indent="0" algn="ctr">
              <a:buFontTx/>
              <a:buNone/>
              <a:defRPr sz="2133"/>
            </a:lvl1pPr>
          </a:lstStyle>
          <a:p>
            <a:pPr lvl="0"/>
            <a:r>
              <a:rPr lang="en-US" dirty="0"/>
              <a:t>Answer</a:t>
            </a:r>
          </a:p>
        </p:txBody>
      </p:sp>
      <p:sp>
        <p:nvSpPr>
          <p:cNvPr id="64" name="Content Placeholder 2">
            <a:extLst>
              <a:ext uri="{FF2B5EF4-FFF2-40B4-BE49-F238E27FC236}">
                <a16:creationId xmlns:a16="http://schemas.microsoft.com/office/drawing/2014/main" id="{70049EB9-04B4-624C-A3E0-7F90B4C1F422}"/>
              </a:ext>
            </a:extLst>
          </p:cNvPr>
          <p:cNvSpPr>
            <a:spLocks noGrp="1"/>
          </p:cNvSpPr>
          <p:nvPr>
            <p:ph idx="35" hasCustomPrompt="1"/>
          </p:nvPr>
        </p:nvSpPr>
        <p:spPr>
          <a:xfrm>
            <a:off x="4799584" y="3758971"/>
            <a:ext cx="1258091" cy="512064"/>
          </a:xfrm>
          <a:prstGeom prst="rect">
            <a:avLst/>
          </a:prstGeom>
        </p:spPr>
        <p:txBody>
          <a:bodyPr anchor="ctr"/>
          <a:lstStyle>
            <a:lvl1pPr marL="0" indent="0" algn="ctr">
              <a:buFontTx/>
              <a:buNone/>
              <a:defRPr sz="2133"/>
            </a:lvl1pPr>
          </a:lstStyle>
          <a:p>
            <a:pPr lvl="0"/>
            <a:r>
              <a:rPr lang="en-US" dirty="0"/>
              <a:t>Answer</a:t>
            </a:r>
          </a:p>
        </p:txBody>
      </p:sp>
      <p:sp>
        <p:nvSpPr>
          <p:cNvPr id="65" name="Content Placeholder 2">
            <a:extLst>
              <a:ext uri="{FF2B5EF4-FFF2-40B4-BE49-F238E27FC236}">
                <a16:creationId xmlns:a16="http://schemas.microsoft.com/office/drawing/2014/main" id="{7443ECBC-D69C-7746-8246-57252EA25EF7}"/>
              </a:ext>
            </a:extLst>
          </p:cNvPr>
          <p:cNvSpPr>
            <a:spLocks noGrp="1"/>
          </p:cNvSpPr>
          <p:nvPr>
            <p:ph idx="36" hasCustomPrompt="1"/>
          </p:nvPr>
        </p:nvSpPr>
        <p:spPr>
          <a:xfrm>
            <a:off x="4799584" y="4271035"/>
            <a:ext cx="1258091" cy="458362"/>
          </a:xfrm>
          <a:prstGeom prst="rect">
            <a:avLst/>
          </a:prstGeom>
        </p:spPr>
        <p:txBody>
          <a:bodyPr anchor="ctr"/>
          <a:lstStyle>
            <a:lvl1pPr marL="0" indent="0" algn="ctr">
              <a:buFontTx/>
              <a:buNone/>
              <a:defRPr sz="2133"/>
            </a:lvl1pPr>
          </a:lstStyle>
          <a:p>
            <a:pPr lvl="0"/>
            <a:r>
              <a:rPr lang="en-US" dirty="0"/>
              <a:t>Answer</a:t>
            </a:r>
          </a:p>
        </p:txBody>
      </p:sp>
      <p:sp>
        <p:nvSpPr>
          <p:cNvPr id="66" name="Content Placeholder 2">
            <a:extLst>
              <a:ext uri="{FF2B5EF4-FFF2-40B4-BE49-F238E27FC236}">
                <a16:creationId xmlns:a16="http://schemas.microsoft.com/office/drawing/2014/main" id="{1C2B34F3-0E93-BE45-AF54-E6B08856BFDD}"/>
              </a:ext>
            </a:extLst>
          </p:cNvPr>
          <p:cNvSpPr>
            <a:spLocks noGrp="1"/>
          </p:cNvSpPr>
          <p:nvPr>
            <p:ph idx="37" hasCustomPrompt="1"/>
          </p:nvPr>
        </p:nvSpPr>
        <p:spPr>
          <a:xfrm>
            <a:off x="4799584" y="4783099"/>
            <a:ext cx="1258091" cy="458362"/>
          </a:xfrm>
          <a:prstGeom prst="rect">
            <a:avLst/>
          </a:prstGeom>
        </p:spPr>
        <p:txBody>
          <a:bodyPr anchor="ctr"/>
          <a:lstStyle>
            <a:lvl1pPr marL="0" indent="0" algn="ctr">
              <a:buFontTx/>
              <a:buNone/>
              <a:defRPr sz="2133"/>
            </a:lvl1pPr>
          </a:lstStyle>
          <a:p>
            <a:pPr lvl="0"/>
            <a:r>
              <a:rPr lang="en-US" dirty="0"/>
              <a:t>Answer</a:t>
            </a:r>
          </a:p>
        </p:txBody>
      </p:sp>
      <p:sp>
        <p:nvSpPr>
          <p:cNvPr id="67" name="Content Placeholder 2">
            <a:extLst>
              <a:ext uri="{FF2B5EF4-FFF2-40B4-BE49-F238E27FC236}">
                <a16:creationId xmlns:a16="http://schemas.microsoft.com/office/drawing/2014/main" id="{81233B8B-7A83-5C40-882F-37F44E3C7755}"/>
              </a:ext>
            </a:extLst>
          </p:cNvPr>
          <p:cNvSpPr>
            <a:spLocks noGrp="1"/>
          </p:cNvSpPr>
          <p:nvPr>
            <p:ph idx="38" hasCustomPrompt="1"/>
          </p:nvPr>
        </p:nvSpPr>
        <p:spPr>
          <a:xfrm>
            <a:off x="4799584" y="5295163"/>
            <a:ext cx="1258091" cy="458362"/>
          </a:xfrm>
          <a:prstGeom prst="rect">
            <a:avLst/>
          </a:prstGeom>
        </p:spPr>
        <p:txBody>
          <a:bodyPr anchor="ctr"/>
          <a:lstStyle>
            <a:lvl1pPr marL="0" indent="0" algn="ctr">
              <a:buFontTx/>
              <a:buNone/>
              <a:defRPr sz="2133"/>
            </a:lvl1pPr>
          </a:lstStyle>
          <a:p>
            <a:pPr lvl="0"/>
            <a:r>
              <a:rPr lang="en-US" dirty="0"/>
              <a:t>Answer</a:t>
            </a:r>
          </a:p>
        </p:txBody>
      </p:sp>
      <p:sp>
        <p:nvSpPr>
          <p:cNvPr id="68" name="Content Placeholder 2">
            <a:extLst>
              <a:ext uri="{FF2B5EF4-FFF2-40B4-BE49-F238E27FC236}">
                <a16:creationId xmlns:a16="http://schemas.microsoft.com/office/drawing/2014/main" id="{D0813089-B699-AD40-B186-68E5B8F342FB}"/>
              </a:ext>
            </a:extLst>
          </p:cNvPr>
          <p:cNvSpPr>
            <a:spLocks noGrp="1"/>
          </p:cNvSpPr>
          <p:nvPr>
            <p:ph idx="39" hasCustomPrompt="1"/>
          </p:nvPr>
        </p:nvSpPr>
        <p:spPr>
          <a:xfrm>
            <a:off x="4799584" y="5804828"/>
            <a:ext cx="1258091" cy="458362"/>
          </a:xfrm>
          <a:prstGeom prst="rect">
            <a:avLst/>
          </a:prstGeom>
        </p:spPr>
        <p:txBody>
          <a:bodyPr anchor="ctr"/>
          <a:lstStyle>
            <a:lvl1pPr marL="0" indent="0" algn="ctr">
              <a:buFontTx/>
              <a:buNone/>
              <a:defRPr sz="2133"/>
            </a:lvl1pPr>
          </a:lstStyle>
          <a:p>
            <a:pPr lvl="0"/>
            <a:r>
              <a:rPr lang="en-US" dirty="0"/>
              <a:t>Answer</a:t>
            </a:r>
          </a:p>
        </p:txBody>
      </p:sp>
      <p:sp>
        <p:nvSpPr>
          <p:cNvPr id="69" name="Content Placeholder 2">
            <a:extLst>
              <a:ext uri="{FF2B5EF4-FFF2-40B4-BE49-F238E27FC236}">
                <a16:creationId xmlns:a16="http://schemas.microsoft.com/office/drawing/2014/main" id="{B95D43BC-F77C-1944-9097-632E26BE39F1}"/>
              </a:ext>
            </a:extLst>
          </p:cNvPr>
          <p:cNvSpPr>
            <a:spLocks noGrp="1"/>
          </p:cNvSpPr>
          <p:nvPr>
            <p:ph idx="40" hasCustomPrompt="1"/>
          </p:nvPr>
        </p:nvSpPr>
        <p:spPr>
          <a:xfrm>
            <a:off x="6120384" y="2218944"/>
            <a:ext cx="1258091" cy="441810"/>
          </a:xfrm>
          <a:prstGeom prst="rect">
            <a:avLst/>
          </a:prstGeom>
        </p:spPr>
        <p:txBody>
          <a:bodyPr anchor="ctr"/>
          <a:lstStyle>
            <a:lvl1pPr marL="0" indent="0" algn="ctr">
              <a:buFontTx/>
              <a:buNone/>
              <a:defRPr sz="2133"/>
            </a:lvl1pPr>
          </a:lstStyle>
          <a:p>
            <a:pPr lvl="0"/>
            <a:r>
              <a:rPr lang="en-US" dirty="0"/>
              <a:t>Answer</a:t>
            </a:r>
          </a:p>
        </p:txBody>
      </p:sp>
      <p:sp>
        <p:nvSpPr>
          <p:cNvPr id="70" name="Content Placeholder 2">
            <a:extLst>
              <a:ext uri="{FF2B5EF4-FFF2-40B4-BE49-F238E27FC236}">
                <a16:creationId xmlns:a16="http://schemas.microsoft.com/office/drawing/2014/main" id="{E937209E-DFF2-064B-A663-288DEE7D2078}"/>
              </a:ext>
            </a:extLst>
          </p:cNvPr>
          <p:cNvSpPr>
            <a:spLocks noGrp="1"/>
          </p:cNvSpPr>
          <p:nvPr>
            <p:ph idx="41" hasCustomPrompt="1"/>
          </p:nvPr>
        </p:nvSpPr>
        <p:spPr>
          <a:xfrm>
            <a:off x="6120384" y="1649047"/>
            <a:ext cx="1258091"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88" name="Content Placeholder 2">
            <a:extLst>
              <a:ext uri="{FF2B5EF4-FFF2-40B4-BE49-F238E27FC236}">
                <a16:creationId xmlns:a16="http://schemas.microsoft.com/office/drawing/2014/main" id="{F13ECDFE-1E72-0342-BADB-539ABAFAE1CE}"/>
              </a:ext>
            </a:extLst>
          </p:cNvPr>
          <p:cNvSpPr>
            <a:spLocks noGrp="1"/>
          </p:cNvSpPr>
          <p:nvPr>
            <p:ph idx="42" hasCustomPrompt="1"/>
          </p:nvPr>
        </p:nvSpPr>
        <p:spPr>
          <a:xfrm>
            <a:off x="6120384" y="2734843"/>
            <a:ext cx="1258091" cy="461420"/>
          </a:xfrm>
          <a:prstGeom prst="rect">
            <a:avLst/>
          </a:prstGeom>
        </p:spPr>
        <p:txBody>
          <a:bodyPr anchor="ctr"/>
          <a:lstStyle>
            <a:lvl1pPr marL="0" indent="0" algn="ctr">
              <a:buFontTx/>
              <a:buNone/>
              <a:defRPr sz="2133"/>
            </a:lvl1pPr>
          </a:lstStyle>
          <a:p>
            <a:pPr lvl="0"/>
            <a:r>
              <a:rPr lang="en-US" dirty="0"/>
              <a:t>Answer</a:t>
            </a:r>
          </a:p>
        </p:txBody>
      </p:sp>
      <p:sp>
        <p:nvSpPr>
          <p:cNvPr id="89" name="Content Placeholder 2">
            <a:extLst>
              <a:ext uri="{FF2B5EF4-FFF2-40B4-BE49-F238E27FC236}">
                <a16:creationId xmlns:a16="http://schemas.microsoft.com/office/drawing/2014/main" id="{07DA7A54-44B0-E144-97F0-B97EDBBDD0F8}"/>
              </a:ext>
            </a:extLst>
          </p:cNvPr>
          <p:cNvSpPr>
            <a:spLocks noGrp="1"/>
          </p:cNvSpPr>
          <p:nvPr>
            <p:ph idx="43" hasCustomPrompt="1"/>
          </p:nvPr>
        </p:nvSpPr>
        <p:spPr>
          <a:xfrm>
            <a:off x="6120384" y="3246907"/>
            <a:ext cx="1258091" cy="461420"/>
          </a:xfrm>
          <a:prstGeom prst="rect">
            <a:avLst/>
          </a:prstGeom>
        </p:spPr>
        <p:txBody>
          <a:bodyPr anchor="ctr"/>
          <a:lstStyle>
            <a:lvl1pPr marL="0" indent="0" algn="ctr">
              <a:buFontTx/>
              <a:buNone/>
              <a:defRPr sz="2133"/>
            </a:lvl1pPr>
          </a:lstStyle>
          <a:p>
            <a:pPr lvl="0"/>
            <a:r>
              <a:rPr lang="en-US" dirty="0"/>
              <a:t>Answer</a:t>
            </a:r>
          </a:p>
        </p:txBody>
      </p:sp>
      <p:sp>
        <p:nvSpPr>
          <p:cNvPr id="90" name="Content Placeholder 2">
            <a:extLst>
              <a:ext uri="{FF2B5EF4-FFF2-40B4-BE49-F238E27FC236}">
                <a16:creationId xmlns:a16="http://schemas.microsoft.com/office/drawing/2014/main" id="{EE6F12C0-84F6-AE41-BA34-B14A141877D1}"/>
              </a:ext>
            </a:extLst>
          </p:cNvPr>
          <p:cNvSpPr>
            <a:spLocks noGrp="1"/>
          </p:cNvSpPr>
          <p:nvPr>
            <p:ph idx="44" hasCustomPrompt="1"/>
          </p:nvPr>
        </p:nvSpPr>
        <p:spPr>
          <a:xfrm>
            <a:off x="6120384" y="3758971"/>
            <a:ext cx="1258091" cy="512064"/>
          </a:xfrm>
          <a:prstGeom prst="rect">
            <a:avLst/>
          </a:prstGeom>
        </p:spPr>
        <p:txBody>
          <a:bodyPr anchor="ctr"/>
          <a:lstStyle>
            <a:lvl1pPr marL="0" indent="0" algn="ctr">
              <a:buFontTx/>
              <a:buNone/>
              <a:defRPr sz="2133"/>
            </a:lvl1pPr>
          </a:lstStyle>
          <a:p>
            <a:pPr lvl="0"/>
            <a:r>
              <a:rPr lang="en-US" dirty="0"/>
              <a:t>Answer</a:t>
            </a:r>
          </a:p>
        </p:txBody>
      </p:sp>
      <p:sp>
        <p:nvSpPr>
          <p:cNvPr id="91" name="Content Placeholder 2">
            <a:extLst>
              <a:ext uri="{FF2B5EF4-FFF2-40B4-BE49-F238E27FC236}">
                <a16:creationId xmlns:a16="http://schemas.microsoft.com/office/drawing/2014/main" id="{61510D80-3FB8-8D4F-82A2-9574BA1DC5A2}"/>
              </a:ext>
            </a:extLst>
          </p:cNvPr>
          <p:cNvSpPr>
            <a:spLocks noGrp="1"/>
          </p:cNvSpPr>
          <p:nvPr>
            <p:ph idx="45" hasCustomPrompt="1"/>
          </p:nvPr>
        </p:nvSpPr>
        <p:spPr>
          <a:xfrm>
            <a:off x="6120384" y="4271035"/>
            <a:ext cx="1258091" cy="458362"/>
          </a:xfrm>
          <a:prstGeom prst="rect">
            <a:avLst/>
          </a:prstGeom>
        </p:spPr>
        <p:txBody>
          <a:bodyPr anchor="ctr"/>
          <a:lstStyle>
            <a:lvl1pPr marL="0" indent="0" algn="ctr">
              <a:buFontTx/>
              <a:buNone/>
              <a:defRPr sz="2133"/>
            </a:lvl1pPr>
          </a:lstStyle>
          <a:p>
            <a:pPr lvl="0"/>
            <a:r>
              <a:rPr lang="en-US" dirty="0"/>
              <a:t>Answer</a:t>
            </a:r>
          </a:p>
        </p:txBody>
      </p:sp>
      <p:sp>
        <p:nvSpPr>
          <p:cNvPr id="92" name="Content Placeholder 2">
            <a:extLst>
              <a:ext uri="{FF2B5EF4-FFF2-40B4-BE49-F238E27FC236}">
                <a16:creationId xmlns:a16="http://schemas.microsoft.com/office/drawing/2014/main" id="{1D83B8F4-BC54-424B-823E-8C12563FEE23}"/>
              </a:ext>
            </a:extLst>
          </p:cNvPr>
          <p:cNvSpPr>
            <a:spLocks noGrp="1"/>
          </p:cNvSpPr>
          <p:nvPr>
            <p:ph idx="46" hasCustomPrompt="1"/>
          </p:nvPr>
        </p:nvSpPr>
        <p:spPr>
          <a:xfrm>
            <a:off x="6120384" y="4783099"/>
            <a:ext cx="1258091" cy="458362"/>
          </a:xfrm>
          <a:prstGeom prst="rect">
            <a:avLst/>
          </a:prstGeom>
        </p:spPr>
        <p:txBody>
          <a:bodyPr anchor="ctr"/>
          <a:lstStyle>
            <a:lvl1pPr marL="0" indent="0" algn="ctr">
              <a:buFontTx/>
              <a:buNone/>
              <a:defRPr sz="2133"/>
            </a:lvl1pPr>
          </a:lstStyle>
          <a:p>
            <a:pPr lvl="0"/>
            <a:r>
              <a:rPr lang="en-US" dirty="0"/>
              <a:t>Answer</a:t>
            </a:r>
          </a:p>
        </p:txBody>
      </p:sp>
      <p:sp>
        <p:nvSpPr>
          <p:cNvPr id="93" name="Content Placeholder 2">
            <a:extLst>
              <a:ext uri="{FF2B5EF4-FFF2-40B4-BE49-F238E27FC236}">
                <a16:creationId xmlns:a16="http://schemas.microsoft.com/office/drawing/2014/main" id="{18ED91F6-96DE-7946-9741-E75ADBC8CF3A}"/>
              </a:ext>
            </a:extLst>
          </p:cNvPr>
          <p:cNvSpPr>
            <a:spLocks noGrp="1"/>
          </p:cNvSpPr>
          <p:nvPr>
            <p:ph idx="47" hasCustomPrompt="1"/>
          </p:nvPr>
        </p:nvSpPr>
        <p:spPr>
          <a:xfrm>
            <a:off x="6120384" y="5295163"/>
            <a:ext cx="1258091" cy="458362"/>
          </a:xfrm>
          <a:prstGeom prst="rect">
            <a:avLst/>
          </a:prstGeom>
        </p:spPr>
        <p:txBody>
          <a:bodyPr anchor="ctr"/>
          <a:lstStyle>
            <a:lvl1pPr marL="0" indent="0" algn="ctr">
              <a:buFontTx/>
              <a:buNone/>
              <a:defRPr sz="2133"/>
            </a:lvl1pPr>
          </a:lstStyle>
          <a:p>
            <a:pPr lvl="0"/>
            <a:r>
              <a:rPr lang="en-US" dirty="0"/>
              <a:t>Answer</a:t>
            </a:r>
          </a:p>
        </p:txBody>
      </p:sp>
      <p:sp>
        <p:nvSpPr>
          <p:cNvPr id="94" name="Content Placeholder 2">
            <a:extLst>
              <a:ext uri="{FF2B5EF4-FFF2-40B4-BE49-F238E27FC236}">
                <a16:creationId xmlns:a16="http://schemas.microsoft.com/office/drawing/2014/main" id="{2EF54F61-AABD-FF42-8635-E4CDD4B08A4E}"/>
              </a:ext>
            </a:extLst>
          </p:cNvPr>
          <p:cNvSpPr>
            <a:spLocks noGrp="1"/>
          </p:cNvSpPr>
          <p:nvPr>
            <p:ph idx="48" hasCustomPrompt="1"/>
          </p:nvPr>
        </p:nvSpPr>
        <p:spPr>
          <a:xfrm>
            <a:off x="6120384" y="5804828"/>
            <a:ext cx="1258091" cy="458362"/>
          </a:xfrm>
          <a:prstGeom prst="rect">
            <a:avLst/>
          </a:prstGeom>
        </p:spPr>
        <p:txBody>
          <a:bodyPr anchor="ctr"/>
          <a:lstStyle>
            <a:lvl1pPr marL="0" indent="0" algn="ctr">
              <a:buFontTx/>
              <a:buNone/>
              <a:defRPr sz="2133"/>
            </a:lvl1pPr>
          </a:lstStyle>
          <a:p>
            <a:pPr lvl="0"/>
            <a:r>
              <a:rPr lang="en-US" dirty="0"/>
              <a:t>Answer</a:t>
            </a:r>
          </a:p>
        </p:txBody>
      </p:sp>
      <p:sp>
        <p:nvSpPr>
          <p:cNvPr id="95" name="Content Placeholder 2">
            <a:extLst>
              <a:ext uri="{FF2B5EF4-FFF2-40B4-BE49-F238E27FC236}">
                <a16:creationId xmlns:a16="http://schemas.microsoft.com/office/drawing/2014/main" id="{92A4B12B-F0BB-E448-9B91-1FFE1F831A12}"/>
              </a:ext>
            </a:extLst>
          </p:cNvPr>
          <p:cNvSpPr>
            <a:spLocks noGrp="1"/>
          </p:cNvSpPr>
          <p:nvPr>
            <p:ph idx="49" hasCustomPrompt="1"/>
          </p:nvPr>
        </p:nvSpPr>
        <p:spPr>
          <a:xfrm>
            <a:off x="7431024" y="2218944"/>
            <a:ext cx="1258091" cy="441810"/>
          </a:xfrm>
          <a:prstGeom prst="rect">
            <a:avLst/>
          </a:prstGeom>
        </p:spPr>
        <p:txBody>
          <a:bodyPr anchor="ctr"/>
          <a:lstStyle>
            <a:lvl1pPr marL="0" indent="0" algn="ctr">
              <a:buFontTx/>
              <a:buNone/>
              <a:defRPr sz="2133"/>
            </a:lvl1pPr>
          </a:lstStyle>
          <a:p>
            <a:pPr lvl="0"/>
            <a:r>
              <a:rPr lang="en-US" dirty="0"/>
              <a:t>Answer</a:t>
            </a:r>
          </a:p>
        </p:txBody>
      </p:sp>
      <p:sp>
        <p:nvSpPr>
          <p:cNvPr id="96" name="Content Placeholder 2">
            <a:extLst>
              <a:ext uri="{FF2B5EF4-FFF2-40B4-BE49-F238E27FC236}">
                <a16:creationId xmlns:a16="http://schemas.microsoft.com/office/drawing/2014/main" id="{9FC7097B-3FF0-AA46-8C07-17F7F43DC8D0}"/>
              </a:ext>
            </a:extLst>
          </p:cNvPr>
          <p:cNvSpPr>
            <a:spLocks noGrp="1"/>
          </p:cNvSpPr>
          <p:nvPr>
            <p:ph idx="50" hasCustomPrompt="1"/>
          </p:nvPr>
        </p:nvSpPr>
        <p:spPr>
          <a:xfrm>
            <a:off x="7431024" y="1649047"/>
            <a:ext cx="1258091"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97" name="Content Placeholder 2">
            <a:extLst>
              <a:ext uri="{FF2B5EF4-FFF2-40B4-BE49-F238E27FC236}">
                <a16:creationId xmlns:a16="http://schemas.microsoft.com/office/drawing/2014/main" id="{F145FE2E-709B-E347-82B0-C989E35A5891}"/>
              </a:ext>
            </a:extLst>
          </p:cNvPr>
          <p:cNvSpPr>
            <a:spLocks noGrp="1"/>
          </p:cNvSpPr>
          <p:nvPr>
            <p:ph idx="51" hasCustomPrompt="1"/>
          </p:nvPr>
        </p:nvSpPr>
        <p:spPr>
          <a:xfrm>
            <a:off x="7431024" y="2734843"/>
            <a:ext cx="1258091" cy="461420"/>
          </a:xfrm>
          <a:prstGeom prst="rect">
            <a:avLst/>
          </a:prstGeom>
        </p:spPr>
        <p:txBody>
          <a:bodyPr anchor="ctr"/>
          <a:lstStyle>
            <a:lvl1pPr marL="0" indent="0" algn="ctr">
              <a:buFontTx/>
              <a:buNone/>
              <a:defRPr sz="2133"/>
            </a:lvl1pPr>
          </a:lstStyle>
          <a:p>
            <a:pPr lvl="0"/>
            <a:r>
              <a:rPr lang="en-US" dirty="0"/>
              <a:t>Answer</a:t>
            </a:r>
          </a:p>
        </p:txBody>
      </p:sp>
      <p:sp>
        <p:nvSpPr>
          <p:cNvPr id="98" name="Content Placeholder 2">
            <a:extLst>
              <a:ext uri="{FF2B5EF4-FFF2-40B4-BE49-F238E27FC236}">
                <a16:creationId xmlns:a16="http://schemas.microsoft.com/office/drawing/2014/main" id="{C3116475-9F16-9945-AE5D-0390F05DAACD}"/>
              </a:ext>
            </a:extLst>
          </p:cNvPr>
          <p:cNvSpPr>
            <a:spLocks noGrp="1"/>
          </p:cNvSpPr>
          <p:nvPr>
            <p:ph idx="52" hasCustomPrompt="1"/>
          </p:nvPr>
        </p:nvSpPr>
        <p:spPr>
          <a:xfrm>
            <a:off x="7431024" y="3246907"/>
            <a:ext cx="1258091" cy="461420"/>
          </a:xfrm>
          <a:prstGeom prst="rect">
            <a:avLst/>
          </a:prstGeom>
        </p:spPr>
        <p:txBody>
          <a:bodyPr anchor="ctr"/>
          <a:lstStyle>
            <a:lvl1pPr marL="0" indent="0" algn="ctr">
              <a:buFontTx/>
              <a:buNone/>
              <a:defRPr sz="2133"/>
            </a:lvl1pPr>
          </a:lstStyle>
          <a:p>
            <a:pPr lvl="0"/>
            <a:r>
              <a:rPr lang="en-US" dirty="0"/>
              <a:t>Answer</a:t>
            </a:r>
          </a:p>
        </p:txBody>
      </p:sp>
      <p:sp>
        <p:nvSpPr>
          <p:cNvPr id="99" name="Content Placeholder 2">
            <a:extLst>
              <a:ext uri="{FF2B5EF4-FFF2-40B4-BE49-F238E27FC236}">
                <a16:creationId xmlns:a16="http://schemas.microsoft.com/office/drawing/2014/main" id="{B602513D-793E-FD44-9837-AAB95D40FFC3}"/>
              </a:ext>
            </a:extLst>
          </p:cNvPr>
          <p:cNvSpPr>
            <a:spLocks noGrp="1"/>
          </p:cNvSpPr>
          <p:nvPr>
            <p:ph idx="53" hasCustomPrompt="1"/>
          </p:nvPr>
        </p:nvSpPr>
        <p:spPr>
          <a:xfrm>
            <a:off x="7431024" y="3758971"/>
            <a:ext cx="1258091" cy="512064"/>
          </a:xfrm>
          <a:prstGeom prst="rect">
            <a:avLst/>
          </a:prstGeom>
        </p:spPr>
        <p:txBody>
          <a:bodyPr anchor="ctr"/>
          <a:lstStyle>
            <a:lvl1pPr marL="0" indent="0" algn="ctr">
              <a:buFontTx/>
              <a:buNone/>
              <a:defRPr sz="2133"/>
            </a:lvl1pPr>
          </a:lstStyle>
          <a:p>
            <a:pPr lvl="0"/>
            <a:r>
              <a:rPr lang="en-US" dirty="0"/>
              <a:t>Answer</a:t>
            </a:r>
          </a:p>
        </p:txBody>
      </p:sp>
      <p:sp>
        <p:nvSpPr>
          <p:cNvPr id="100" name="Content Placeholder 2">
            <a:extLst>
              <a:ext uri="{FF2B5EF4-FFF2-40B4-BE49-F238E27FC236}">
                <a16:creationId xmlns:a16="http://schemas.microsoft.com/office/drawing/2014/main" id="{89FE3988-9472-974F-A937-09332235F7F6}"/>
              </a:ext>
            </a:extLst>
          </p:cNvPr>
          <p:cNvSpPr>
            <a:spLocks noGrp="1"/>
          </p:cNvSpPr>
          <p:nvPr>
            <p:ph idx="54" hasCustomPrompt="1"/>
          </p:nvPr>
        </p:nvSpPr>
        <p:spPr>
          <a:xfrm>
            <a:off x="7431024" y="4271035"/>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01" name="Content Placeholder 2">
            <a:extLst>
              <a:ext uri="{FF2B5EF4-FFF2-40B4-BE49-F238E27FC236}">
                <a16:creationId xmlns:a16="http://schemas.microsoft.com/office/drawing/2014/main" id="{FE433804-2BF2-BE49-AD3E-C28D9FBCD9CE}"/>
              </a:ext>
            </a:extLst>
          </p:cNvPr>
          <p:cNvSpPr>
            <a:spLocks noGrp="1"/>
          </p:cNvSpPr>
          <p:nvPr>
            <p:ph idx="55" hasCustomPrompt="1"/>
          </p:nvPr>
        </p:nvSpPr>
        <p:spPr>
          <a:xfrm>
            <a:off x="7431024" y="4783099"/>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02" name="Content Placeholder 2">
            <a:extLst>
              <a:ext uri="{FF2B5EF4-FFF2-40B4-BE49-F238E27FC236}">
                <a16:creationId xmlns:a16="http://schemas.microsoft.com/office/drawing/2014/main" id="{0E1F7B93-E30C-354B-8CA3-4335117627E3}"/>
              </a:ext>
            </a:extLst>
          </p:cNvPr>
          <p:cNvSpPr>
            <a:spLocks noGrp="1"/>
          </p:cNvSpPr>
          <p:nvPr>
            <p:ph idx="56" hasCustomPrompt="1"/>
          </p:nvPr>
        </p:nvSpPr>
        <p:spPr>
          <a:xfrm>
            <a:off x="7431024" y="5295163"/>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03" name="Content Placeholder 2">
            <a:extLst>
              <a:ext uri="{FF2B5EF4-FFF2-40B4-BE49-F238E27FC236}">
                <a16:creationId xmlns:a16="http://schemas.microsoft.com/office/drawing/2014/main" id="{C9753DFA-43D8-DF46-B763-C9F135F213F0}"/>
              </a:ext>
            </a:extLst>
          </p:cNvPr>
          <p:cNvSpPr>
            <a:spLocks noGrp="1"/>
          </p:cNvSpPr>
          <p:nvPr>
            <p:ph idx="57" hasCustomPrompt="1"/>
          </p:nvPr>
        </p:nvSpPr>
        <p:spPr>
          <a:xfrm>
            <a:off x="7431024" y="5804828"/>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04" name="Content Placeholder 2">
            <a:extLst>
              <a:ext uri="{FF2B5EF4-FFF2-40B4-BE49-F238E27FC236}">
                <a16:creationId xmlns:a16="http://schemas.microsoft.com/office/drawing/2014/main" id="{42534AA8-9C01-4246-A47E-4A8B9BFA7219}"/>
              </a:ext>
            </a:extLst>
          </p:cNvPr>
          <p:cNvSpPr>
            <a:spLocks noGrp="1"/>
          </p:cNvSpPr>
          <p:nvPr>
            <p:ph idx="58" hasCustomPrompt="1"/>
          </p:nvPr>
        </p:nvSpPr>
        <p:spPr>
          <a:xfrm>
            <a:off x="8741664" y="2218944"/>
            <a:ext cx="1258091" cy="441810"/>
          </a:xfrm>
          <a:prstGeom prst="rect">
            <a:avLst/>
          </a:prstGeom>
        </p:spPr>
        <p:txBody>
          <a:bodyPr anchor="ctr"/>
          <a:lstStyle>
            <a:lvl1pPr marL="0" indent="0" algn="ctr">
              <a:buFontTx/>
              <a:buNone/>
              <a:defRPr sz="2133"/>
            </a:lvl1pPr>
          </a:lstStyle>
          <a:p>
            <a:pPr lvl="0"/>
            <a:r>
              <a:rPr lang="en-US" dirty="0"/>
              <a:t>Answer</a:t>
            </a:r>
          </a:p>
        </p:txBody>
      </p:sp>
      <p:sp>
        <p:nvSpPr>
          <p:cNvPr id="105" name="Content Placeholder 2">
            <a:extLst>
              <a:ext uri="{FF2B5EF4-FFF2-40B4-BE49-F238E27FC236}">
                <a16:creationId xmlns:a16="http://schemas.microsoft.com/office/drawing/2014/main" id="{17F30823-4E19-4F4E-8EC4-85115DC8680A}"/>
              </a:ext>
            </a:extLst>
          </p:cNvPr>
          <p:cNvSpPr>
            <a:spLocks noGrp="1"/>
          </p:cNvSpPr>
          <p:nvPr>
            <p:ph idx="59" hasCustomPrompt="1"/>
          </p:nvPr>
        </p:nvSpPr>
        <p:spPr>
          <a:xfrm>
            <a:off x="8741664" y="1649047"/>
            <a:ext cx="1258091"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106" name="Content Placeholder 2">
            <a:extLst>
              <a:ext uri="{FF2B5EF4-FFF2-40B4-BE49-F238E27FC236}">
                <a16:creationId xmlns:a16="http://schemas.microsoft.com/office/drawing/2014/main" id="{C634DA38-D4F0-DD4D-841C-8515F061C7AF}"/>
              </a:ext>
            </a:extLst>
          </p:cNvPr>
          <p:cNvSpPr>
            <a:spLocks noGrp="1"/>
          </p:cNvSpPr>
          <p:nvPr>
            <p:ph idx="60" hasCustomPrompt="1"/>
          </p:nvPr>
        </p:nvSpPr>
        <p:spPr>
          <a:xfrm>
            <a:off x="8741664" y="2734843"/>
            <a:ext cx="1258091" cy="461420"/>
          </a:xfrm>
          <a:prstGeom prst="rect">
            <a:avLst/>
          </a:prstGeom>
        </p:spPr>
        <p:txBody>
          <a:bodyPr anchor="ctr"/>
          <a:lstStyle>
            <a:lvl1pPr marL="0" indent="0" algn="ctr">
              <a:buFontTx/>
              <a:buNone/>
              <a:defRPr sz="2133"/>
            </a:lvl1pPr>
          </a:lstStyle>
          <a:p>
            <a:pPr lvl="0"/>
            <a:r>
              <a:rPr lang="en-US" dirty="0"/>
              <a:t>Answer</a:t>
            </a:r>
          </a:p>
        </p:txBody>
      </p:sp>
      <p:sp>
        <p:nvSpPr>
          <p:cNvPr id="107" name="Content Placeholder 2">
            <a:extLst>
              <a:ext uri="{FF2B5EF4-FFF2-40B4-BE49-F238E27FC236}">
                <a16:creationId xmlns:a16="http://schemas.microsoft.com/office/drawing/2014/main" id="{5A3507CD-2451-3C4A-A752-1A176EAB5CA2}"/>
              </a:ext>
            </a:extLst>
          </p:cNvPr>
          <p:cNvSpPr>
            <a:spLocks noGrp="1"/>
          </p:cNvSpPr>
          <p:nvPr>
            <p:ph idx="61" hasCustomPrompt="1"/>
          </p:nvPr>
        </p:nvSpPr>
        <p:spPr>
          <a:xfrm>
            <a:off x="8741664" y="3246907"/>
            <a:ext cx="1258091" cy="461420"/>
          </a:xfrm>
          <a:prstGeom prst="rect">
            <a:avLst/>
          </a:prstGeom>
        </p:spPr>
        <p:txBody>
          <a:bodyPr anchor="ctr"/>
          <a:lstStyle>
            <a:lvl1pPr marL="0" indent="0" algn="ctr">
              <a:buFontTx/>
              <a:buNone/>
              <a:defRPr sz="2133"/>
            </a:lvl1pPr>
          </a:lstStyle>
          <a:p>
            <a:pPr lvl="0"/>
            <a:r>
              <a:rPr lang="en-US" dirty="0"/>
              <a:t>Answer</a:t>
            </a:r>
          </a:p>
        </p:txBody>
      </p:sp>
      <p:sp>
        <p:nvSpPr>
          <p:cNvPr id="108" name="Content Placeholder 2">
            <a:extLst>
              <a:ext uri="{FF2B5EF4-FFF2-40B4-BE49-F238E27FC236}">
                <a16:creationId xmlns:a16="http://schemas.microsoft.com/office/drawing/2014/main" id="{BEAC4308-1899-0C4A-A75A-E4B8BF1B9148}"/>
              </a:ext>
            </a:extLst>
          </p:cNvPr>
          <p:cNvSpPr>
            <a:spLocks noGrp="1"/>
          </p:cNvSpPr>
          <p:nvPr>
            <p:ph idx="62" hasCustomPrompt="1"/>
          </p:nvPr>
        </p:nvSpPr>
        <p:spPr>
          <a:xfrm>
            <a:off x="8741664" y="3758971"/>
            <a:ext cx="1258091" cy="512064"/>
          </a:xfrm>
          <a:prstGeom prst="rect">
            <a:avLst/>
          </a:prstGeom>
        </p:spPr>
        <p:txBody>
          <a:bodyPr anchor="ctr"/>
          <a:lstStyle>
            <a:lvl1pPr marL="0" indent="0" algn="ctr">
              <a:buFontTx/>
              <a:buNone/>
              <a:defRPr sz="2133"/>
            </a:lvl1pPr>
          </a:lstStyle>
          <a:p>
            <a:pPr lvl="0"/>
            <a:r>
              <a:rPr lang="en-US" dirty="0"/>
              <a:t>Answer</a:t>
            </a:r>
          </a:p>
        </p:txBody>
      </p:sp>
      <p:sp>
        <p:nvSpPr>
          <p:cNvPr id="109" name="Content Placeholder 2">
            <a:extLst>
              <a:ext uri="{FF2B5EF4-FFF2-40B4-BE49-F238E27FC236}">
                <a16:creationId xmlns:a16="http://schemas.microsoft.com/office/drawing/2014/main" id="{C5BA7673-A9B4-6C4C-9296-D668B4226EC6}"/>
              </a:ext>
            </a:extLst>
          </p:cNvPr>
          <p:cNvSpPr>
            <a:spLocks noGrp="1"/>
          </p:cNvSpPr>
          <p:nvPr>
            <p:ph idx="63" hasCustomPrompt="1"/>
          </p:nvPr>
        </p:nvSpPr>
        <p:spPr>
          <a:xfrm>
            <a:off x="8741664" y="4271035"/>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10" name="Content Placeholder 2">
            <a:extLst>
              <a:ext uri="{FF2B5EF4-FFF2-40B4-BE49-F238E27FC236}">
                <a16:creationId xmlns:a16="http://schemas.microsoft.com/office/drawing/2014/main" id="{62AE2D91-1D56-1B43-BB9E-F7F182597B7F}"/>
              </a:ext>
            </a:extLst>
          </p:cNvPr>
          <p:cNvSpPr>
            <a:spLocks noGrp="1"/>
          </p:cNvSpPr>
          <p:nvPr>
            <p:ph idx="64" hasCustomPrompt="1"/>
          </p:nvPr>
        </p:nvSpPr>
        <p:spPr>
          <a:xfrm>
            <a:off x="8741664" y="4783099"/>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11" name="Content Placeholder 2">
            <a:extLst>
              <a:ext uri="{FF2B5EF4-FFF2-40B4-BE49-F238E27FC236}">
                <a16:creationId xmlns:a16="http://schemas.microsoft.com/office/drawing/2014/main" id="{EF9DDFC4-507B-C240-AD8D-2CD49065C5CD}"/>
              </a:ext>
            </a:extLst>
          </p:cNvPr>
          <p:cNvSpPr>
            <a:spLocks noGrp="1"/>
          </p:cNvSpPr>
          <p:nvPr>
            <p:ph idx="65" hasCustomPrompt="1"/>
          </p:nvPr>
        </p:nvSpPr>
        <p:spPr>
          <a:xfrm>
            <a:off x="8741664" y="5295163"/>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12" name="Content Placeholder 2">
            <a:extLst>
              <a:ext uri="{FF2B5EF4-FFF2-40B4-BE49-F238E27FC236}">
                <a16:creationId xmlns:a16="http://schemas.microsoft.com/office/drawing/2014/main" id="{AEE5C4EA-7011-994B-BB5C-5BEBEAEE1D1A}"/>
              </a:ext>
            </a:extLst>
          </p:cNvPr>
          <p:cNvSpPr>
            <a:spLocks noGrp="1"/>
          </p:cNvSpPr>
          <p:nvPr>
            <p:ph idx="66" hasCustomPrompt="1"/>
          </p:nvPr>
        </p:nvSpPr>
        <p:spPr>
          <a:xfrm>
            <a:off x="8741664" y="5804828"/>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22" name="Content Placeholder 2">
            <a:extLst>
              <a:ext uri="{FF2B5EF4-FFF2-40B4-BE49-F238E27FC236}">
                <a16:creationId xmlns:a16="http://schemas.microsoft.com/office/drawing/2014/main" id="{3869E2BB-A453-DB4B-A320-DF55370CE58B}"/>
              </a:ext>
            </a:extLst>
          </p:cNvPr>
          <p:cNvSpPr>
            <a:spLocks noGrp="1"/>
          </p:cNvSpPr>
          <p:nvPr>
            <p:ph idx="67" hasCustomPrompt="1"/>
          </p:nvPr>
        </p:nvSpPr>
        <p:spPr>
          <a:xfrm>
            <a:off x="10046029" y="2218944"/>
            <a:ext cx="1258091" cy="441810"/>
          </a:xfrm>
          <a:prstGeom prst="rect">
            <a:avLst/>
          </a:prstGeom>
        </p:spPr>
        <p:txBody>
          <a:bodyPr anchor="ctr"/>
          <a:lstStyle>
            <a:lvl1pPr marL="0" indent="0" algn="ctr">
              <a:buFontTx/>
              <a:buNone/>
              <a:defRPr sz="2133"/>
            </a:lvl1pPr>
          </a:lstStyle>
          <a:p>
            <a:pPr lvl="0"/>
            <a:r>
              <a:rPr lang="en-US" dirty="0"/>
              <a:t>Answer</a:t>
            </a:r>
          </a:p>
        </p:txBody>
      </p:sp>
      <p:sp>
        <p:nvSpPr>
          <p:cNvPr id="123" name="Content Placeholder 2">
            <a:extLst>
              <a:ext uri="{FF2B5EF4-FFF2-40B4-BE49-F238E27FC236}">
                <a16:creationId xmlns:a16="http://schemas.microsoft.com/office/drawing/2014/main" id="{DFD3AAD0-CB1C-4247-B141-3A9D64F6A836}"/>
              </a:ext>
            </a:extLst>
          </p:cNvPr>
          <p:cNvSpPr>
            <a:spLocks noGrp="1"/>
          </p:cNvSpPr>
          <p:nvPr>
            <p:ph idx="68" hasCustomPrompt="1"/>
          </p:nvPr>
        </p:nvSpPr>
        <p:spPr>
          <a:xfrm>
            <a:off x="10046029" y="1649047"/>
            <a:ext cx="1258091"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124" name="Content Placeholder 2">
            <a:extLst>
              <a:ext uri="{FF2B5EF4-FFF2-40B4-BE49-F238E27FC236}">
                <a16:creationId xmlns:a16="http://schemas.microsoft.com/office/drawing/2014/main" id="{AAA855CC-CFD2-C647-BD31-1FDB6B52589E}"/>
              </a:ext>
            </a:extLst>
          </p:cNvPr>
          <p:cNvSpPr>
            <a:spLocks noGrp="1"/>
          </p:cNvSpPr>
          <p:nvPr>
            <p:ph idx="69" hasCustomPrompt="1"/>
          </p:nvPr>
        </p:nvSpPr>
        <p:spPr>
          <a:xfrm>
            <a:off x="10046029" y="2734843"/>
            <a:ext cx="1258091" cy="461420"/>
          </a:xfrm>
          <a:prstGeom prst="rect">
            <a:avLst/>
          </a:prstGeom>
        </p:spPr>
        <p:txBody>
          <a:bodyPr anchor="ctr"/>
          <a:lstStyle>
            <a:lvl1pPr marL="0" indent="0" algn="ctr">
              <a:buFontTx/>
              <a:buNone/>
              <a:defRPr sz="2133"/>
            </a:lvl1pPr>
          </a:lstStyle>
          <a:p>
            <a:pPr lvl="0"/>
            <a:r>
              <a:rPr lang="en-US" dirty="0"/>
              <a:t>Answer</a:t>
            </a:r>
          </a:p>
        </p:txBody>
      </p:sp>
      <p:sp>
        <p:nvSpPr>
          <p:cNvPr id="125" name="Content Placeholder 2">
            <a:extLst>
              <a:ext uri="{FF2B5EF4-FFF2-40B4-BE49-F238E27FC236}">
                <a16:creationId xmlns:a16="http://schemas.microsoft.com/office/drawing/2014/main" id="{01D48BB2-B00C-7143-A04F-D17987553E59}"/>
              </a:ext>
            </a:extLst>
          </p:cNvPr>
          <p:cNvSpPr>
            <a:spLocks noGrp="1"/>
          </p:cNvSpPr>
          <p:nvPr>
            <p:ph idx="70" hasCustomPrompt="1"/>
          </p:nvPr>
        </p:nvSpPr>
        <p:spPr>
          <a:xfrm>
            <a:off x="10046029" y="3246907"/>
            <a:ext cx="1258091" cy="461420"/>
          </a:xfrm>
          <a:prstGeom prst="rect">
            <a:avLst/>
          </a:prstGeom>
        </p:spPr>
        <p:txBody>
          <a:bodyPr anchor="ctr"/>
          <a:lstStyle>
            <a:lvl1pPr marL="0" indent="0" algn="ctr">
              <a:buFontTx/>
              <a:buNone/>
              <a:defRPr sz="2133"/>
            </a:lvl1pPr>
          </a:lstStyle>
          <a:p>
            <a:pPr lvl="0"/>
            <a:r>
              <a:rPr lang="en-US" dirty="0"/>
              <a:t>Answer</a:t>
            </a:r>
          </a:p>
        </p:txBody>
      </p:sp>
      <p:sp>
        <p:nvSpPr>
          <p:cNvPr id="126" name="Content Placeholder 2">
            <a:extLst>
              <a:ext uri="{FF2B5EF4-FFF2-40B4-BE49-F238E27FC236}">
                <a16:creationId xmlns:a16="http://schemas.microsoft.com/office/drawing/2014/main" id="{C564D184-E0AC-D543-865A-1AC8700A417A}"/>
              </a:ext>
            </a:extLst>
          </p:cNvPr>
          <p:cNvSpPr>
            <a:spLocks noGrp="1"/>
          </p:cNvSpPr>
          <p:nvPr>
            <p:ph idx="71" hasCustomPrompt="1"/>
          </p:nvPr>
        </p:nvSpPr>
        <p:spPr>
          <a:xfrm>
            <a:off x="10046029" y="3758971"/>
            <a:ext cx="1258091" cy="512064"/>
          </a:xfrm>
          <a:prstGeom prst="rect">
            <a:avLst/>
          </a:prstGeom>
        </p:spPr>
        <p:txBody>
          <a:bodyPr anchor="ctr"/>
          <a:lstStyle>
            <a:lvl1pPr marL="0" indent="0" algn="ctr">
              <a:buFontTx/>
              <a:buNone/>
              <a:defRPr sz="2133"/>
            </a:lvl1pPr>
          </a:lstStyle>
          <a:p>
            <a:pPr lvl="0"/>
            <a:r>
              <a:rPr lang="en-US" dirty="0"/>
              <a:t>Answer</a:t>
            </a:r>
          </a:p>
        </p:txBody>
      </p:sp>
      <p:sp>
        <p:nvSpPr>
          <p:cNvPr id="127" name="Content Placeholder 2">
            <a:extLst>
              <a:ext uri="{FF2B5EF4-FFF2-40B4-BE49-F238E27FC236}">
                <a16:creationId xmlns:a16="http://schemas.microsoft.com/office/drawing/2014/main" id="{FBCF51E3-7207-DB49-8539-D7131FC34C42}"/>
              </a:ext>
            </a:extLst>
          </p:cNvPr>
          <p:cNvSpPr>
            <a:spLocks noGrp="1"/>
          </p:cNvSpPr>
          <p:nvPr>
            <p:ph idx="72" hasCustomPrompt="1"/>
          </p:nvPr>
        </p:nvSpPr>
        <p:spPr>
          <a:xfrm>
            <a:off x="10046029" y="4271035"/>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28" name="Content Placeholder 2">
            <a:extLst>
              <a:ext uri="{FF2B5EF4-FFF2-40B4-BE49-F238E27FC236}">
                <a16:creationId xmlns:a16="http://schemas.microsoft.com/office/drawing/2014/main" id="{02C40194-3195-534D-9EBB-0CA9511D9B77}"/>
              </a:ext>
            </a:extLst>
          </p:cNvPr>
          <p:cNvSpPr>
            <a:spLocks noGrp="1"/>
          </p:cNvSpPr>
          <p:nvPr>
            <p:ph idx="73" hasCustomPrompt="1"/>
          </p:nvPr>
        </p:nvSpPr>
        <p:spPr>
          <a:xfrm>
            <a:off x="10046029" y="4783099"/>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29" name="Content Placeholder 2">
            <a:extLst>
              <a:ext uri="{FF2B5EF4-FFF2-40B4-BE49-F238E27FC236}">
                <a16:creationId xmlns:a16="http://schemas.microsoft.com/office/drawing/2014/main" id="{99F5B240-8F66-8844-A976-40B6C9D6E4A1}"/>
              </a:ext>
            </a:extLst>
          </p:cNvPr>
          <p:cNvSpPr>
            <a:spLocks noGrp="1"/>
          </p:cNvSpPr>
          <p:nvPr>
            <p:ph idx="74" hasCustomPrompt="1"/>
          </p:nvPr>
        </p:nvSpPr>
        <p:spPr>
          <a:xfrm>
            <a:off x="10046029" y="5295163"/>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30" name="Content Placeholder 2">
            <a:extLst>
              <a:ext uri="{FF2B5EF4-FFF2-40B4-BE49-F238E27FC236}">
                <a16:creationId xmlns:a16="http://schemas.microsoft.com/office/drawing/2014/main" id="{01D9CFB5-E6D9-6C41-92B3-950DA7162244}"/>
              </a:ext>
            </a:extLst>
          </p:cNvPr>
          <p:cNvSpPr>
            <a:spLocks noGrp="1"/>
          </p:cNvSpPr>
          <p:nvPr>
            <p:ph idx="75" hasCustomPrompt="1"/>
          </p:nvPr>
        </p:nvSpPr>
        <p:spPr>
          <a:xfrm>
            <a:off x="10046029" y="5804828"/>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31" name="Content Placeholder 2">
            <a:extLst>
              <a:ext uri="{FF2B5EF4-FFF2-40B4-BE49-F238E27FC236}">
                <a16:creationId xmlns:a16="http://schemas.microsoft.com/office/drawing/2014/main" id="{92B30947-43F6-1148-AB81-36D6F67322F4}"/>
              </a:ext>
            </a:extLst>
          </p:cNvPr>
          <p:cNvSpPr>
            <a:spLocks noGrp="1"/>
          </p:cNvSpPr>
          <p:nvPr>
            <p:ph idx="76" hasCustomPrompt="1"/>
          </p:nvPr>
        </p:nvSpPr>
        <p:spPr>
          <a:xfrm>
            <a:off x="3506921" y="1361597"/>
            <a:ext cx="3847356" cy="211092"/>
          </a:xfrm>
          <a:prstGeom prst="rect">
            <a:avLst/>
          </a:prstGeom>
          <a:solidFill>
            <a:srgbClr val="AECCD8"/>
          </a:solidFill>
        </p:spPr>
        <p:txBody>
          <a:bodyPr anchor="ctr"/>
          <a:lstStyle>
            <a:lvl1pPr marL="0" indent="0" algn="ctr">
              <a:buFontTx/>
              <a:buNone/>
              <a:defRPr sz="1600" b="1">
                <a:solidFill>
                  <a:srgbClr val="002E5D"/>
                </a:solidFill>
              </a:defRPr>
            </a:lvl1pPr>
          </a:lstStyle>
          <a:p>
            <a:pPr lvl="0"/>
            <a:r>
              <a:rPr lang="en-US" dirty="0"/>
              <a:t>ANSWER</a:t>
            </a:r>
          </a:p>
        </p:txBody>
      </p:sp>
      <p:sp>
        <p:nvSpPr>
          <p:cNvPr id="132" name="Content Placeholder 2">
            <a:extLst>
              <a:ext uri="{FF2B5EF4-FFF2-40B4-BE49-F238E27FC236}">
                <a16:creationId xmlns:a16="http://schemas.microsoft.com/office/drawing/2014/main" id="{BAC1B906-C7CC-C249-AB73-7D33C64A98CD}"/>
              </a:ext>
            </a:extLst>
          </p:cNvPr>
          <p:cNvSpPr>
            <a:spLocks noGrp="1"/>
          </p:cNvSpPr>
          <p:nvPr>
            <p:ph idx="77" hasCustomPrompt="1"/>
          </p:nvPr>
        </p:nvSpPr>
        <p:spPr>
          <a:xfrm>
            <a:off x="7438055" y="1361597"/>
            <a:ext cx="3953711" cy="222816"/>
          </a:xfrm>
          <a:prstGeom prst="rect">
            <a:avLst/>
          </a:prstGeom>
          <a:solidFill>
            <a:srgbClr val="AECCD8"/>
          </a:solidFill>
        </p:spPr>
        <p:txBody>
          <a:bodyPr anchor="ctr"/>
          <a:lstStyle>
            <a:lvl1pPr marL="0" indent="0" algn="ctr">
              <a:buFontTx/>
              <a:buNone/>
              <a:defRPr sz="1600" b="1">
                <a:solidFill>
                  <a:srgbClr val="002E5D"/>
                </a:solidFill>
              </a:defRPr>
            </a:lvl1pPr>
          </a:lstStyle>
          <a:p>
            <a:pPr lvl="0"/>
            <a:r>
              <a:rPr lang="en-US" dirty="0"/>
              <a:t>ANSWER</a:t>
            </a:r>
          </a:p>
        </p:txBody>
      </p:sp>
    </p:spTree>
    <p:extLst>
      <p:ext uri="{BB962C8B-B14F-4D97-AF65-F5344CB8AC3E}">
        <p14:creationId xmlns:p14="http://schemas.microsoft.com/office/powerpoint/2010/main" val="38043137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9_Two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4" name="Content Placeholder 2">
            <a:extLst>
              <a:ext uri="{FF2B5EF4-FFF2-40B4-BE49-F238E27FC236}">
                <a16:creationId xmlns:a16="http://schemas.microsoft.com/office/drawing/2014/main" id="{33A3F1C6-6FC9-3745-AE41-78A5105DC437}"/>
              </a:ext>
            </a:extLst>
          </p:cNvPr>
          <p:cNvSpPr>
            <a:spLocks noGrp="1"/>
          </p:cNvSpPr>
          <p:nvPr>
            <p:ph idx="23" hasCustomPrompt="1"/>
          </p:nvPr>
        </p:nvSpPr>
        <p:spPr>
          <a:xfrm>
            <a:off x="3499103" y="1649047"/>
            <a:ext cx="1242229"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53" name="Content Placeholder 2">
            <a:extLst>
              <a:ext uri="{FF2B5EF4-FFF2-40B4-BE49-F238E27FC236}">
                <a16:creationId xmlns:a16="http://schemas.microsoft.com/office/drawing/2014/main" id="{FA242A5E-FBC5-154B-A9DB-730BFAA08DBF}"/>
              </a:ext>
            </a:extLst>
          </p:cNvPr>
          <p:cNvSpPr>
            <a:spLocks noGrp="1"/>
          </p:cNvSpPr>
          <p:nvPr>
            <p:ph idx="31" hasCustomPrompt="1"/>
          </p:nvPr>
        </p:nvSpPr>
        <p:spPr>
          <a:xfrm>
            <a:off x="4791515" y="1649047"/>
            <a:ext cx="1279084"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73" name="Content Placeholder 2">
            <a:extLst>
              <a:ext uri="{FF2B5EF4-FFF2-40B4-BE49-F238E27FC236}">
                <a16:creationId xmlns:a16="http://schemas.microsoft.com/office/drawing/2014/main" id="{270E8D95-94BD-E346-B37C-42A6632CC798}"/>
              </a:ext>
            </a:extLst>
          </p:cNvPr>
          <p:cNvSpPr>
            <a:spLocks noGrp="1"/>
          </p:cNvSpPr>
          <p:nvPr>
            <p:ph idx="39" hasCustomPrompt="1"/>
          </p:nvPr>
        </p:nvSpPr>
        <p:spPr>
          <a:xfrm>
            <a:off x="6129249" y="1649047"/>
            <a:ext cx="1242229"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81" name="Content Placeholder 2">
            <a:extLst>
              <a:ext uri="{FF2B5EF4-FFF2-40B4-BE49-F238E27FC236}">
                <a16:creationId xmlns:a16="http://schemas.microsoft.com/office/drawing/2014/main" id="{41D35612-080A-7141-91DA-05CC04F40878}"/>
              </a:ext>
            </a:extLst>
          </p:cNvPr>
          <p:cNvSpPr>
            <a:spLocks noGrp="1"/>
          </p:cNvSpPr>
          <p:nvPr>
            <p:ph idx="47" hasCustomPrompt="1"/>
          </p:nvPr>
        </p:nvSpPr>
        <p:spPr>
          <a:xfrm>
            <a:off x="7430129" y="1649047"/>
            <a:ext cx="1257846"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35" name="Content Placeholder 2">
            <a:extLst>
              <a:ext uri="{FF2B5EF4-FFF2-40B4-BE49-F238E27FC236}">
                <a16:creationId xmlns:a16="http://schemas.microsoft.com/office/drawing/2014/main" id="{E9292978-286A-DC49-98D3-115673DF51EF}"/>
              </a:ext>
            </a:extLst>
          </p:cNvPr>
          <p:cNvSpPr>
            <a:spLocks noGrp="1"/>
          </p:cNvSpPr>
          <p:nvPr>
            <p:ph idx="54" hasCustomPrompt="1"/>
          </p:nvPr>
        </p:nvSpPr>
        <p:spPr>
          <a:xfrm>
            <a:off x="8746626" y="1649047"/>
            <a:ext cx="1270286"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45" name="Content Placeholder 2">
            <a:extLst>
              <a:ext uri="{FF2B5EF4-FFF2-40B4-BE49-F238E27FC236}">
                <a16:creationId xmlns:a16="http://schemas.microsoft.com/office/drawing/2014/main" id="{B4F804AF-1F2C-C942-8A8E-2116366651AA}"/>
              </a:ext>
            </a:extLst>
          </p:cNvPr>
          <p:cNvSpPr>
            <a:spLocks noGrp="1"/>
          </p:cNvSpPr>
          <p:nvPr>
            <p:ph idx="62" hasCustomPrompt="1"/>
          </p:nvPr>
        </p:nvSpPr>
        <p:spPr>
          <a:xfrm>
            <a:off x="10058959" y="1649047"/>
            <a:ext cx="1270286"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67" name="Content Placeholder 2">
            <a:extLst>
              <a:ext uri="{FF2B5EF4-FFF2-40B4-BE49-F238E27FC236}">
                <a16:creationId xmlns:a16="http://schemas.microsoft.com/office/drawing/2014/main" id="{3B25F8C1-54D6-2C44-9FCC-B677945646A0}"/>
              </a:ext>
            </a:extLst>
          </p:cNvPr>
          <p:cNvSpPr>
            <a:spLocks noGrp="1"/>
          </p:cNvSpPr>
          <p:nvPr>
            <p:ph idx="70" hasCustomPrompt="1"/>
          </p:nvPr>
        </p:nvSpPr>
        <p:spPr>
          <a:xfrm>
            <a:off x="3499103" y="1361597"/>
            <a:ext cx="2571496" cy="211092"/>
          </a:xfrm>
          <a:prstGeom prst="rect">
            <a:avLst/>
          </a:prstGeom>
          <a:solidFill>
            <a:srgbClr val="AECCD8"/>
          </a:solidFill>
        </p:spPr>
        <p:txBody>
          <a:bodyPr anchor="ctr"/>
          <a:lstStyle>
            <a:lvl1pPr marL="0" indent="0" algn="ctr">
              <a:buFontTx/>
              <a:buNone/>
              <a:defRPr sz="1600" b="1">
                <a:solidFill>
                  <a:srgbClr val="002E5D"/>
                </a:solidFill>
              </a:defRPr>
            </a:lvl1pPr>
          </a:lstStyle>
          <a:p>
            <a:pPr lvl="0"/>
            <a:r>
              <a:rPr lang="en-US" dirty="0"/>
              <a:t>ANSWER</a:t>
            </a:r>
          </a:p>
        </p:txBody>
      </p:sp>
      <p:sp>
        <p:nvSpPr>
          <p:cNvPr id="68" name="Content Placeholder 2">
            <a:extLst>
              <a:ext uri="{FF2B5EF4-FFF2-40B4-BE49-F238E27FC236}">
                <a16:creationId xmlns:a16="http://schemas.microsoft.com/office/drawing/2014/main" id="{FB7C66A5-691F-7A4E-ADF1-FA07AD6629AE}"/>
              </a:ext>
            </a:extLst>
          </p:cNvPr>
          <p:cNvSpPr>
            <a:spLocks noGrp="1"/>
          </p:cNvSpPr>
          <p:nvPr>
            <p:ph idx="71" hasCustomPrompt="1"/>
          </p:nvPr>
        </p:nvSpPr>
        <p:spPr>
          <a:xfrm>
            <a:off x="8741686" y="1361597"/>
            <a:ext cx="2587560" cy="222816"/>
          </a:xfrm>
          <a:prstGeom prst="rect">
            <a:avLst/>
          </a:prstGeom>
          <a:solidFill>
            <a:srgbClr val="AECCD8"/>
          </a:solidFill>
        </p:spPr>
        <p:txBody>
          <a:bodyPr anchor="ctr"/>
          <a:lstStyle>
            <a:lvl1pPr marL="0" indent="0" algn="ctr">
              <a:buFontTx/>
              <a:buNone/>
              <a:defRPr sz="1600" b="1">
                <a:solidFill>
                  <a:srgbClr val="002E5D"/>
                </a:solidFill>
              </a:defRPr>
            </a:lvl1pPr>
          </a:lstStyle>
          <a:p>
            <a:pPr lvl="0"/>
            <a:r>
              <a:rPr lang="en-US" dirty="0"/>
              <a:t>ANSWER</a:t>
            </a:r>
          </a:p>
        </p:txBody>
      </p:sp>
      <p:sp>
        <p:nvSpPr>
          <p:cNvPr id="69" name="Content Placeholder 2">
            <a:extLst>
              <a:ext uri="{FF2B5EF4-FFF2-40B4-BE49-F238E27FC236}">
                <a16:creationId xmlns:a16="http://schemas.microsoft.com/office/drawing/2014/main" id="{ACF82F50-7782-BC4C-835A-854607363621}"/>
              </a:ext>
            </a:extLst>
          </p:cNvPr>
          <p:cNvSpPr>
            <a:spLocks noGrp="1"/>
          </p:cNvSpPr>
          <p:nvPr>
            <p:ph idx="72" hasCustomPrompt="1"/>
          </p:nvPr>
        </p:nvSpPr>
        <p:spPr>
          <a:xfrm>
            <a:off x="6126709" y="1361597"/>
            <a:ext cx="2561266" cy="222816"/>
          </a:xfrm>
          <a:prstGeom prst="rect">
            <a:avLst/>
          </a:prstGeom>
          <a:solidFill>
            <a:srgbClr val="AECCD8"/>
          </a:solidFill>
        </p:spPr>
        <p:txBody>
          <a:bodyPr anchor="ctr"/>
          <a:lstStyle>
            <a:lvl1pPr marL="0" indent="0" algn="ctr">
              <a:buFontTx/>
              <a:buNone/>
              <a:defRPr sz="1600" b="1">
                <a:solidFill>
                  <a:srgbClr val="002E5D"/>
                </a:solidFill>
              </a:defRPr>
            </a:lvl1pPr>
          </a:lstStyle>
          <a:p>
            <a:pPr lvl="0"/>
            <a:r>
              <a:rPr lang="en-US" dirty="0"/>
              <a:t>ANSWER</a:t>
            </a:r>
          </a:p>
        </p:txBody>
      </p:sp>
      <p:sp>
        <p:nvSpPr>
          <p:cNvPr id="70" name="Title 26">
            <a:extLst>
              <a:ext uri="{FF2B5EF4-FFF2-40B4-BE49-F238E27FC236}">
                <a16:creationId xmlns:a16="http://schemas.microsoft.com/office/drawing/2014/main" id="{5C5CED18-00FF-474C-A2B6-CB65CA2F9028}"/>
              </a:ext>
            </a:extLst>
          </p:cNvPr>
          <p:cNvSpPr>
            <a:spLocks noGrp="1"/>
          </p:cNvSpPr>
          <p:nvPr>
            <p:ph type="title"/>
          </p:nvPr>
        </p:nvSpPr>
        <p:spPr>
          <a:xfrm>
            <a:off x="914639" y="0"/>
            <a:ext cx="10362724" cy="1361597"/>
          </a:xfrm>
        </p:spPr>
        <p:txBody>
          <a:bodyPr/>
          <a:lstStyle/>
          <a:p>
            <a:endParaRPr lang="en-US" sz="2600" dirty="0"/>
          </a:p>
        </p:txBody>
      </p:sp>
      <p:sp>
        <p:nvSpPr>
          <p:cNvPr id="66" name="Content Placeholder 2">
            <a:extLst>
              <a:ext uri="{FF2B5EF4-FFF2-40B4-BE49-F238E27FC236}">
                <a16:creationId xmlns:a16="http://schemas.microsoft.com/office/drawing/2014/main" id="{9F357772-7793-7340-8117-9669CCA5E63A}"/>
              </a:ext>
            </a:extLst>
          </p:cNvPr>
          <p:cNvSpPr>
            <a:spLocks noGrp="1"/>
          </p:cNvSpPr>
          <p:nvPr>
            <p:ph idx="1" hasCustomPrompt="1"/>
          </p:nvPr>
        </p:nvSpPr>
        <p:spPr>
          <a:xfrm>
            <a:off x="3499104" y="2218944"/>
            <a:ext cx="1258091" cy="441810"/>
          </a:xfrm>
          <a:prstGeom prst="rect">
            <a:avLst/>
          </a:prstGeom>
        </p:spPr>
        <p:txBody>
          <a:bodyPr anchor="ctr"/>
          <a:lstStyle>
            <a:lvl1pPr marL="0" indent="0" algn="ctr">
              <a:buFontTx/>
              <a:buNone/>
              <a:defRPr sz="2133"/>
            </a:lvl1pPr>
          </a:lstStyle>
          <a:p>
            <a:pPr lvl="0"/>
            <a:r>
              <a:rPr lang="en-US" dirty="0"/>
              <a:t>Answer</a:t>
            </a:r>
          </a:p>
        </p:txBody>
      </p:sp>
      <p:sp>
        <p:nvSpPr>
          <p:cNvPr id="88" name="Content Placeholder 2">
            <a:extLst>
              <a:ext uri="{FF2B5EF4-FFF2-40B4-BE49-F238E27FC236}">
                <a16:creationId xmlns:a16="http://schemas.microsoft.com/office/drawing/2014/main" id="{1B4A83BD-1ED1-484D-A0F0-9D93CCB6638D}"/>
              </a:ext>
            </a:extLst>
          </p:cNvPr>
          <p:cNvSpPr>
            <a:spLocks noGrp="1"/>
          </p:cNvSpPr>
          <p:nvPr>
            <p:ph idx="24" hasCustomPrompt="1"/>
          </p:nvPr>
        </p:nvSpPr>
        <p:spPr>
          <a:xfrm>
            <a:off x="3499104" y="2734843"/>
            <a:ext cx="1258091" cy="461420"/>
          </a:xfrm>
          <a:prstGeom prst="rect">
            <a:avLst/>
          </a:prstGeom>
        </p:spPr>
        <p:txBody>
          <a:bodyPr anchor="ctr"/>
          <a:lstStyle>
            <a:lvl1pPr marL="0" indent="0" algn="ctr">
              <a:buFontTx/>
              <a:buNone/>
              <a:defRPr sz="2133"/>
            </a:lvl1pPr>
          </a:lstStyle>
          <a:p>
            <a:pPr lvl="0"/>
            <a:r>
              <a:rPr lang="en-US" dirty="0"/>
              <a:t>Answer</a:t>
            </a:r>
          </a:p>
        </p:txBody>
      </p:sp>
      <p:sp>
        <p:nvSpPr>
          <p:cNvPr id="89" name="Content Placeholder 2">
            <a:extLst>
              <a:ext uri="{FF2B5EF4-FFF2-40B4-BE49-F238E27FC236}">
                <a16:creationId xmlns:a16="http://schemas.microsoft.com/office/drawing/2014/main" id="{B1F03952-7280-DF4A-99B5-2428CC7977CB}"/>
              </a:ext>
            </a:extLst>
          </p:cNvPr>
          <p:cNvSpPr>
            <a:spLocks noGrp="1"/>
          </p:cNvSpPr>
          <p:nvPr>
            <p:ph idx="25" hasCustomPrompt="1"/>
          </p:nvPr>
        </p:nvSpPr>
        <p:spPr>
          <a:xfrm>
            <a:off x="3499104" y="3246907"/>
            <a:ext cx="1258091" cy="461420"/>
          </a:xfrm>
          <a:prstGeom prst="rect">
            <a:avLst/>
          </a:prstGeom>
        </p:spPr>
        <p:txBody>
          <a:bodyPr anchor="ctr"/>
          <a:lstStyle>
            <a:lvl1pPr marL="0" indent="0" algn="ctr">
              <a:buFontTx/>
              <a:buNone/>
              <a:defRPr sz="2133"/>
            </a:lvl1pPr>
          </a:lstStyle>
          <a:p>
            <a:pPr lvl="0"/>
            <a:r>
              <a:rPr lang="en-US" dirty="0"/>
              <a:t>Answer</a:t>
            </a:r>
          </a:p>
        </p:txBody>
      </p:sp>
      <p:sp>
        <p:nvSpPr>
          <p:cNvPr id="90" name="Content Placeholder 2">
            <a:extLst>
              <a:ext uri="{FF2B5EF4-FFF2-40B4-BE49-F238E27FC236}">
                <a16:creationId xmlns:a16="http://schemas.microsoft.com/office/drawing/2014/main" id="{60DD11AC-F804-9942-A562-CDBE89A77AB1}"/>
              </a:ext>
            </a:extLst>
          </p:cNvPr>
          <p:cNvSpPr>
            <a:spLocks noGrp="1"/>
          </p:cNvSpPr>
          <p:nvPr>
            <p:ph idx="26" hasCustomPrompt="1"/>
          </p:nvPr>
        </p:nvSpPr>
        <p:spPr>
          <a:xfrm>
            <a:off x="3499104" y="3758971"/>
            <a:ext cx="1258091" cy="512064"/>
          </a:xfrm>
          <a:prstGeom prst="rect">
            <a:avLst/>
          </a:prstGeom>
        </p:spPr>
        <p:txBody>
          <a:bodyPr anchor="ctr"/>
          <a:lstStyle>
            <a:lvl1pPr marL="0" indent="0" algn="ctr">
              <a:buFontTx/>
              <a:buNone/>
              <a:defRPr sz="2133"/>
            </a:lvl1pPr>
          </a:lstStyle>
          <a:p>
            <a:pPr lvl="0"/>
            <a:r>
              <a:rPr lang="en-US" dirty="0"/>
              <a:t>Answer</a:t>
            </a:r>
          </a:p>
        </p:txBody>
      </p:sp>
      <p:sp>
        <p:nvSpPr>
          <p:cNvPr id="91" name="Content Placeholder 2">
            <a:extLst>
              <a:ext uri="{FF2B5EF4-FFF2-40B4-BE49-F238E27FC236}">
                <a16:creationId xmlns:a16="http://schemas.microsoft.com/office/drawing/2014/main" id="{7FBDE662-7A4C-CB4E-BDB5-377085B6C0ED}"/>
              </a:ext>
            </a:extLst>
          </p:cNvPr>
          <p:cNvSpPr>
            <a:spLocks noGrp="1"/>
          </p:cNvSpPr>
          <p:nvPr>
            <p:ph idx="27" hasCustomPrompt="1"/>
          </p:nvPr>
        </p:nvSpPr>
        <p:spPr>
          <a:xfrm>
            <a:off x="3499104" y="4271035"/>
            <a:ext cx="1258091" cy="458362"/>
          </a:xfrm>
          <a:prstGeom prst="rect">
            <a:avLst/>
          </a:prstGeom>
        </p:spPr>
        <p:txBody>
          <a:bodyPr anchor="ctr"/>
          <a:lstStyle>
            <a:lvl1pPr marL="0" indent="0" algn="ctr">
              <a:buFontTx/>
              <a:buNone/>
              <a:defRPr sz="2133"/>
            </a:lvl1pPr>
          </a:lstStyle>
          <a:p>
            <a:pPr lvl="0"/>
            <a:r>
              <a:rPr lang="en-US" dirty="0"/>
              <a:t>Answer</a:t>
            </a:r>
          </a:p>
        </p:txBody>
      </p:sp>
      <p:sp>
        <p:nvSpPr>
          <p:cNvPr id="92" name="Content Placeholder 2">
            <a:extLst>
              <a:ext uri="{FF2B5EF4-FFF2-40B4-BE49-F238E27FC236}">
                <a16:creationId xmlns:a16="http://schemas.microsoft.com/office/drawing/2014/main" id="{84D4ACEC-9B4C-D14A-9D02-30646F54BF86}"/>
              </a:ext>
            </a:extLst>
          </p:cNvPr>
          <p:cNvSpPr>
            <a:spLocks noGrp="1"/>
          </p:cNvSpPr>
          <p:nvPr>
            <p:ph idx="28" hasCustomPrompt="1"/>
          </p:nvPr>
        </p:nvSpPr>
        <p:spPr>
          <a:xfrm>
            <a:off x="3499104" y="4783099"/>
            <a:ext cx="1258091" cy="458362"/>
          </a:xfrm>
          <a:prstGeom prst="rect">
            <a:avLst/>
          </a:prstGeom>
        </p:spPr>
        <p:txBody>
          <a:bodyPr anchor="ctr"/>
          <a:lstStyle>
            <a:lvl1pPr marL="0" indent="0" algn="ctr">
              <a:buFontTx/>
              <a:buNone/>
              <a:defRPr sz="2133"/>
            </a:lvl1pPr>
          </a:lstStyle>
          <a:p>
            <a:pPr lvl="0"/>
            <a:r>
              <a:rPr lang="en-US" dirty="0"/>
              <a:t>Answer</a:t>
            </a:r>
          </a:p>
        </p:txBody>
      </p:sp>
      <p:sp>
        <p:nvSpPr>
          <p:cNvPr id="93" name="Content Placeholder 2">
            <a:extLst>
              <a:ext uri="{FF2B5EF4-FFF2-40B4-BE49-F238E27FC236}">
                <a16:creationId xmlns:a16="http://schemas.microsoft.com/office/drawing/2014/main" id="{DB031F3B-B91F-2E43-B4C8-72C546F99963}"/>
              </a:ext>
            </a:extLst>
          </p:cNvPr>
          <p:cNvSpPr>
            <a:spLocks noGrp="1"/>
          </p:cNvSpPr>
          <p:nvPr>
            <p:ph idx="29" hasCustomPrompt="1"/>
          </p:nvPr>
        </p:nvSpPr>
        <p:spPr>
          <a:xfrm>
            <a:off x="3499104" y="5295163"/>
            <a:ext cx="1258091" cy="458362"/>
          </a:xfrm>
          <a:prstGeom prst="rect">
            <a:avLst/>
          </a:prstGeom>
        </p:spPr>
        <p:txBody>
          <a:bodyPr anchor="ctr"/>
          <a:lstStyle>
            <a:lvl1pPr marL="0" indent="0" algn="ctr">
              <a:buFontTx/>
              <a:buNone/>
              <a:defRPr sz="2133"/>
            </a:lvl1pPr>
          </a:lstStyle>
          <a:p>
            <a:pPr lvl="0"/>
            <a:r>
              <a:rPr lang="en-US" dirty="0"/>
              <a:t>Answer</a:t>
            </a:r>
          </a:p>
        </p:txBody>
      </p:sp>
      <p:sp>
        <p:nvSpPr>
          <p:cNvPr id="94" name="Content Placeholder 2">
            <a:extLst>
              <a:ext uri="{FF2B5EF4-FFF2-40B4-BE49-F238E27FC236}">
                <a16:creationId xmlns:a16="http://schemas.microsoft.com/office/drawing/2014/main" id="{0EE8B050-7803-3B44-BD31-A7C430191ADA}"/>
              </a:ext>
            </a:extLst>
          </p:cNvPr>
          <p:cNvSpPr>
            <a:spLocks noGrp="1"/>
          </p:cNvSpPr>
          <p:nvPr>
            <p:ph idx="30" hasCustomPrompt="1"/>
          </p:nvPr>
        </p:nvSpPr>
        <p:spPr>
          <a:xfrm>
            <a:off x="3499104" y="5804828"/>
            <a:ext cx="1258091" cy="458362"/>
          </a:xfrm>
          <a:prstGeom prst="rect">
            <a:avLst/>
          </a:prstGeom>
        </p:spPr>
        <p:txBody>
          <a:bodyPr anchor="ctr"/>
          <a:lstStyle>
            <a:lvl1pPr marL="0" indent="0" algn="ctr">
              <a:buFontTx/>
              <a:buNone/>
              <a:defRPr sz="2133"/>
            </a:lvl1pPr>
          </a:lstStyle>
          <a:p>
            <a:pPr lvl="0"/>
            <a:r>
              <a:rPr lang="en-US" dirty="0"/>
              <a:t>Answer</a:t>
            </a:r>
          </a:p>
        </p:txBody>
      </p:sp>
      <p:sp>
        <p:nvSpPr>
          <p:cNvPr id="95" name="Content Placeholder 2">
            <a:extLst>
              <a:ext uri="{FF2B5EF4-FFF2-40B4-BE49-F238E27FC236}">
                <a16:creationId xmlns:a16="http://schemas.microsoft.com/office/drawing/2014/main" id="{2FB42424-F2AE-8844-BD10-6B4CE0E13F53}"/>
              </a:ext>
            </a:extLst>
          </p:cNvPr>
          <p:cNvSpPr>
            <a:spLocks noGrp="1"/>
          </p:cNvSpPr>
          <p:nvPr>
            <p:ph idx="73" hasCustomPrompt="1"/>
          </p:nvPr>
        </p:nvSpPr>
        <p:spPr>
          <a:xfrm>
            <a:off x="4799584" y="2218944"/>
            <a:ext cx="1258091" cy="441810"/>
          </a:xfrm>
          <a:prstGeom prst="rect">
            <a:avLst/>
          </a:prstGeom>
        </p:spPr>
        <p:txBody>
          <a:bodyPr anchor="ctr"/>
          <a:lstStyle>
            <a:lvl1pPr marL="0" indent="0" algn="ctr">
              <a:buFontTx/>
              <a:buNone/>
              <a:defRPr sz="2133"/>
            </a:lvl1pPr>
          </a:lstStyle>
          <a:p>
            <a:pPr lvl="0"/>
            <a:r>
              <a:rPr lang="en-US" dirty="0"/>
              <a:t>Answer</a:t>
            </a:r>
          </a:p>
        </p:txBody>
      </p:sp>
      <p:sp>
        <p:nvSpPr>
          <p:cNvPr id="96" name="Content Placeholder 2">
            <a:extLst>
              <a:ext uri="{FF2B5EF4-FFF2-40B4-BE49-F238E27FC236}">
                <a16:creationId xmlns:a16="http://schemas.microsoft.com/office/drawing/2014/main" id="{FD0D832B-C77C-EC45-835C-5E391FE4ACBD}"/>
              </a:ext>
            </a:extLst>
          </p:cNvPr>
          <p:cNvSpPr>
            <a:spLocks noGrp="1"/>
          </p:cNvSpPr>
          <p:nvPr>
            <p:ph idx="33" hasCustomPrompt="1"/>
          </p:nvPr>
        </p:nvSpPr>
        <p:spPr>
          <a:xfrm>
            <a:off x="4799584" y="2734843"/>
            <a:ext cx="1258091" cy="461420"/>
          </a:xfrm>
          <a:prstGeom prst="rect">
            <a:avLst/>
          </a:prstGeom>
        </p:spPr>
        <p:txBody>
          <a:bodyPr anchor="ctr"/>
          <a:lstStyle>
            <a:lvl1pPr marL="0" indent="0" algn="ctr">
              <a:buFontTx/>
              <a:buNone/>
              <a:defRPr sz="2133"/>
            </a:lvl1pPr>
          </a:lstStyle>
          <a:p>
            <a:pPr lvl="0"/>
            <a:r>
              <a:rPr lang="en-US" dirty="0"/>
              <a:t>Answer</a:t>
            </a:r>
          </a:p>
        </p:txBody>
      </p:sp>
      <p:sp>
        <p:nvSpPr>
          <p:cNvPr id="97" name="Content Placeholder 2">
            <a:extLst>
              <a:ext uri="{FF2B5EF4-FFF2-40B4-BE49-F238E27FC236}">
                <a16:creationId xmlns:a16="http://schemas.microsoft.com/office/drawing/2014/main" id="{D284075E-A552-6042-B7E8-0A3944FD723A}"/>
              </a:ext>
            </a:extLst>
          </p:cNvPr>
          <p:cNvSpPr>
            <a:spLocks noGrp="1"/>
          </p:cNvSpPr>
          <p:nvPr>
            <p:ph idx="34" hasCustomPrompt="1"/>
          </p:nvPr>
        </p:nvSpPr>
        <p:spPr>
          <a:xfrm>
            <a:off x="4799584" y="3246907"/>
            <a:ext cx="1258091" cy="461420"/>
          </a:xfrm>
          <a:prstGeom prst="rect">
            <a:avLst/>
          </a:prstGeom>
        </p:spPr>
        <p:txBody>
          <a:bodyPr anchor="ctr"/>
          <a:lstStyle>
            <a:lvl1pPr marL="0" indent="0" algn="ctr">
              <a:buFontTx/>
              <a:buNone/>
              <a:defRPr sz="2133"/>
            </a:lvl1pPr>
          </a:lstStyle>
          <a:p>
            <a:pPr lvl="0"/>
            <a:r>
              <a:rPr lang="en-US" dirty="0"/>
              <a:t>Answer</a:t>
            </a:r>
          </a:p>
        </p:txBody>
      </p:sp>
      <p:sp>
        <p:nvSpPr>
          <p:cNvPr id="98" name="Content Placeholder 2">
            <a:extLst>
              <a:ext uri="{FF2B5EF4-FFF2-40B4-BE49-F238E27FC236}">
                <a16:creationId xmlns:a16="http://schemas.microsoft.com/office/drawing/2014/main" id="{CCA094BB-9BA1-1540-8914-DD94A85A5F5A}"/>
              </a:ext>
            </a:extLst>
          </p:cNvPr>
          <p:cNvSpPr>
            <a:spLocks noGrp="1"/>
          </p:cNvSpPr>
          <p:nvPr>
            <p:ph idx="35" hasCustomPrompt="1"/>
          </p:nvPr>
        </p:nvSpPr>
        <p:spPr>
          <a:xfrm>
            <a:off x="4799584" y="3758971"/>
            <a:ext cx="1258091" cy="512064"/>
          </a:xfrm>
          <a:prstGeom prst="rect">
            <a:avLst/>
          </a:prstGeom>
        </p:spPr>
        <p:txBody>
          <a:bodyPr anchor="ctr"/>
          <a:lstStyle>
            <a:lvl1pPr marL="0" indent="0" algn="ctr">
              <a:buFontTx/>
              <a:buNone/>
              <a:defRPr sz="2133"/>
            </a:lvl1pPr>
          </a:lstStyle>
          <a:p>
            <a:pPr lvl="0"/>
            <a:r>
              <a:rPr lang="en-US" dirty="0"/>
              <a:t>Answer</a:t>
            </a:r>
          </a:p>
        </p:txBody>
      </p:sp>
      <p:sp>
        <p:nvSpPr>
          <p:cNvPr id="99" name="Content Placeholder 2">
            <a:extLst>
              <a:ext uri="{FF2B5EF4-FFF2-40B4-BE49-F238E27FC236}">
                <a16:creationId xmlns:a16="http://schemas.microsoft.com/office/drawing/2014/main" id="{B176911A-A023-2849-8FBC-EE0CB8103666}"/>
              </a:ext>
            </a:extLst>
          </p:cNvPr>
          <p:cNvSpPr>
            <a:spLocks noGrp="1"/>
          </p:cNvSpPr>
          <p:nvPr>
            <p:ph idx="36" hasCustomPrompt="1"/>
          </p:nvPr>
        </p:nvSpPr>
        <p:spPr>
          <a:xfrm>
            <a:off x="4799584" y="4271035"/>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00" name="Content Placeholder 2">
            <a:extLst>
              <a:ext uri="{FF2B5EF4-FFF2-40B4-BE49-F238E27FC236}">
                <a16:creationId xmlns:a16="http://schemas.microsoft.com/office/drawing/2014/main" id="{253F64BF-770F-6742-B04C-ED815D27FCA4}"/>
              </a:ext>
            </a:extLst>
          </p:cNvPr>
          <p:cNvSpPr>
            <a:spLocks noGrp="1"/>
          </p:cNvSpPr>
          <p:nvPr>
            <p:ph idx="37" hasCustomPrompt="1"/>
          </p:nvPr>
        </p:nvSpPr>
        <p:spPr>
          <a:xfrm>
            <a:off x="4799584" y="4783099"/>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01" name="Content Placeholder 2">
            <a:extLst>
              <a:ext uri="{FF2B5EF4-FFF2-40B4-BE49-F238E27FC236}">
                <a16:creationId xmlns:a16="http://schemas.microsoft.com/office/drawing/2014/main" id="{C24A2A2D-AC1B-A74E-9315-F1D6BCBAE4BB}"/>
              </a:ext>
            </a:extLst>
          </p:cNvPr>
          <p:cNvSpPr>
            <a:spLocks noGrp="1"/>
          </p:cNvSpPr>
          <p:nvPr>
            <p:ph idx="38" hasCustomPrompt="1"/>
          </p:nvPr>
        </p:nvSpPr>
        <p:spPr>
          <a:xfrm>
            <a:off x="4799584" y="5295163"/>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02" name="Content Placeholder 2">
            <a:extLst>
              <a:ext uri="{FF2B5EF4-FFF2-40B4-BE49-F238E27FC236}">
                <a16:creationId xmlns:a16="http://schemas.microsoft.com/office/drawing/2014/main" id="{85DC23BF-3CFC-F54A-A877-85D28A6DB113}"/>
              </a:ext>
            </a:extLst>
          </p:cNvPr>
          <p:cNvSpPr>
            <a:spLocks noGrp="1"/>
          </p:cNvSpPr>
          <p:nvPr>
            <p:ph idx="74" hasCustomPrompt="1"/>
          </p:nvPr>
        </p:nvSpPr>
        <p:spPr>
          <a:xfrm>
            <a:off x="4799584" y="5804828"/>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03" name="Content Placeholder 2">
            <a:extLst>
              <a:ext uri="{FF2B5EF4-FFF2-40B4-BE49-F238E27FC236}">
                <a16:creationId xmlns:a16="http://schemas.microsoft.com/office/drawing/2014/main" id="{8A361235-B4D4-7E41-A4AC-407B61B8C28D}"/>
              </a:ext>
            </a:extLst>
          </p:cNvPr>
          <p:cNvSpPr>
            <a:spLocks noGrp="1"/>
          </p:cNvSpPr>
          <p:nvPr>
            <p:ph idx="40" hasCustomPrompt="1"/>
          </p:nvPr>
        </p:nvSpPr>
        <p:spPr>
          <a:xfrm>
            <a:off x="6120384" y="2218944"/>
            <a:ext cx="1258091" cy="441810"/>
          </a:xfrm>
          <a:prstGeom prst="rect">
            <a:avLst/>
          </a:prstGeom>
        </p:spPr>
        <p:txBody>
          <a:bodyPr anchor="ctr"/>
          <a:lstStyle>
            <a:lvl1pPr marL="0" indent="0" algn="ctr">
              <a:buFontTx/>
              <a:buNone/>
              <a:defRPr sz="2133"/>
            </a:lvl1pPr>
          </a:lstStyle>
          <a:p>
            <a:pPr lvl="0"/>
            <a:r>
              <a:rPr lang="en-US" dirty="0"/>
              <a:t>Answer</a:t>
            </a:r>
          </a:p>
        </p:txBody>
      </p:sp>
      <p:sp>
        <p:nvSpPr>
          <p:cNvPr id="104" name="Content Placeholder 2">
            <a:extLst>
              <a:ext uri="{FF2B5EF4-FFF2-40B4-BE49-F238E27FC236}">
                <a16:creationId xmlns:a16="http://schemas.microsoft.com/office/drawing/2014/main" id="{82FC4436-DA1E-3743-9355-AA9FFDBA145C}"/>
              </a:ext>
            </a:extLst>
          </p:cNvPr>
          <p:cNvSpPr>
            <a:spLocks noGrp="1"/>
          </p:cNvSpPr>
          <p:nvPr>
            <p:ph idx="42" hasCustomPrompt="1"/>
          </p:nvPr>
        </p:nvSpPr>
        <p:spPr>
          <a:xfrm>
            <a:off x="6120384" y="2734843"/>
            <a:ext cx="1258091" cy="461420"/>
          </a:xfrm>
          <a:prstGeom prst="rect">
            <a:avLst/>
          </a:prstGeom>
        </p:spPr>
        <p:txBody>
          <a:bodyPr anchor="ctr"/>
          <a:lstStyle>
            <a:lvl1pPr marL="0" indent="0" algn="ctr">
              <a:buFontTx/>
              <a:buNone/>
              <a:defRPr sz="2133"/>
            </a:lvl1pPr>
          </a:lstStyle>
          <a:p>
            <a:pPr lvl="0"/>
            <a:r>
              <a:rPr lang="en-US" dirty="0"/>
              <a:t>Answer</a:t>
            </a:r>
          </a:p>
        </p:txBody>
      </p:sp>
      <p:sp>
        <p:nvSpPr>
          <p:cNvPr id="105" name="Content Placeholder 2">
            <a:extLst>
              <a:ext uri="{FF2B5EF4-FFF2-40B4-BE49-F238E27FC236}">
                <a16:creationId xmlns:a16="http://schemas.microsoft.com/office/drawing/2014/main" id="{BC7986E9-A2E0-2740-AAA4-25734BBC3178}"/>
              </a:ext>
            </a:extLst>
          </p:cNvPr>
          <p:cNvSpPr>
            <a:spLocks noGrp="1"/>
          </p:cNvSpPr>
          <p:nvPr>
            <p:ph idx="43" hasCustomPrompt="1"/>
          </p:nvPr>
        </p:nvSpPr>
        <p:spPr>
          <a:xfrm>
            <a:off x="6120384" y="3246907"/>
            <a:ext cx="1258091" cy="461420"/>
          </a:xfrm>
          <a:prstGeom prst="rect">
            <a:avLst/>
          </a:prstGeom>
        </p:spPr>
        <p:txBody>
          <a:bodyPr anchor="ctr"/>
          <a:lstStyle>
            <a:lvl1pPr marL="0" indent="0" algn="ctr">
              <a:buFontTx/>
              <a:buNone/>
              <a:defRPr sz="2133"/>
            </a:lvl1pPr>
          </a:lstStyle>
          <a:p>
            <a:pPr lvl="0"/>
            <a:r>
              <a:rPr lang="en-US" dirty="0"/>
              <a:t>Answer</a:t>
            </a:r>
          </a:p>
        </p:txBody>
      </p:sp>
      <p:sp>
        <p:nvSpPr>
          <p:cNvPr id="106" name="Content Placeholder 2">
            <a:extLst>
              <a:ext uri="{FF2B5EF4-FFF2-40B4-BE49-F238E27FC236}">
                <a16:creationId xmlns:a16="http://schemas.microsoft.com/office/drawing/2014/main" id="{9E64940E-F062-9048-B690-955680B6AC41}"/>
              </a:ext>
            </a:extLst>
          </p:cNvPr>
          <p:cNvSpPr>
            <a:spLocks noGrp="1"/>
          </p:cNvSpPr>
          <p:nvPr>
            <p:ph idx="44" hasCustomPrompt="1"/>
          </p:nvPr>
        </p:nvSpPr>
        <p:spPr>
          <a:xfrm>
            <a:off x="6120384" y="3758971"/>
            <a:ext cx="1258091" cy="512064"/>
          </a:xfrm>
          <a:prstGeom prst="rect">
            <a:avLst/>
          </a:prstGeom>
        </p:spPr>
        <p:txBody>
          <a:bodyPr anchor="ctr"/>
          <a:lstStyle>
            <a:lvl1pPr marL="0" indent="0" algn="ctr">
              <a:buFontTx/>
              <a:buNone/>
              <a:defRPr sz="2133"/>
            </a:lvl1pPr>
          </a:lstStyle>
          <a:p>
            <a:pPr lvl="0"/>
            <a:r>
              <a:rPr lang="en-US" dirty="0"/>
              <a:t>Answer</a:t>
            </a:r>
          </a:p>
        </p:txBody>
      </p:sp>
      <p:sp>
        <p:nvSpPr>
          <p:cNvPr id="107" name="Content Placeholder 2">
            <a:extLst>
              <a:ext uri="{FF2B5EF4-FFF2-40B4-BE49-F238E27FC236}">
                <a16:creationId xmlns:a16="http://schemas.microsoft.com/office/drawing/2014/main" id="{512E7430-4FEB-E64A-902E-321056D1778E}"/>
              </a:ext>
            </a:extLst>
          </p:cNvPr>
          <p:cNvSpPr>
            <a:spLocks noGrp="1"/>
          </p:cNvSpPr>
          <p:nvPr>
            <p:ph idx="45" hasCustomPrompt="1"/>
          </p:nvPr>
        </p:nvSpPr>
        <p:spPr>
          <a:xfrm>
            <a:off x="6120384" y="4271035"/>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08" name="Content Placeholder 2">
            <a:extLst>
              <a:ext uri="{FF2B5EF4-FFF2-40B4-BE49-F238E27FC236}">
                <a16:creationId xmlns:a16="http://schemas.microsoft.com/office/drawing/2014/main" id="{054F4C85-E1E7-0B43-8A7E-A1D028FF5ABD}"/>
              </a:ext>
            </a:extLst>
          </p:cNvPr>
          <p:cNvSpPr>
            <a:spLocks noGrp="1"/>
          </p:cNvSpPr>
          <p:nvPr>
            <p:ph idx="46" hasCustomPrompt="1"/>
          </p:nvPr>
        </p:nvSpPr>
        <p:spPr>
          <a:xfrm>
            <a:off x="6120384" y="4783099"/>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09" name="Content Placeholder 2">
            <a:extLst>
              <a:ext uri="{FF2B5EF4-FFF2-40B4-BE49-F238E27FC236}">
                <a16:creationId xmlns:a16="http://schemas.microsoft.com/office/drawing/2014/main" id="{0AA90326-5326-1345-AD69-F98A14AFDB3D}"/>
              </a:ext>
            </a:extLst>
          </p:cNvPr>
          <p:cNvSpPr>
            <a:spLocks noGrp="1"/>
          </p:cNvSpPr>
          <p:nvPr>
            <p:ph idx="75" hasCustomPrompt="1"/>
          </p:nvPr>
        </p:nvSpPr>
        <p:spPr>
          <a:xfrm>
            <a:off x="6120384" y="5295163"/>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10" name="Content Placeholder 2">
            <a:extLst>
              <a:ext uri="{FF2B5EF4-FFF2-40B4-BE49-F238E27FC236}">
                <a16:creationId xmlns:a16="http://schemas.microsoft.com/office/drawing/2014/main" id="{DC2C7D5E-4525-B14A-B440-89A58A232722}"/>
              </a:ext>
            </a:extLst>
          </p:cNvPr>
          <p:cNvSpPr>
            <a:spLocks noGrp="1"/>
          </p:cNvSpPr>
          <p:nvPr>
            <p:ph idx="48" hasCustomPrompt="1"/>
          </p:nvPr>
        </p:nvSpPr>
        <p:spPr>
          <a:xfrm>
            <a:off x="6120384" y="5804828"/>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11" name="Content Placeholder 2">
            <a:extLst>
              <a:ext uri="{FF2B5EF4-FFF2-40B4-BE49-F238E27FC236}">
                <a16:creationId xmlns:a16="http://schemas.microsoft.com/office/drawing/2014/main" id="{D13445BE-C073-2248-84FC-B113FBDDA09B}"/>
              </a:ext>
            </a:extLst>
          </p:cNvPr>
          <p:cNvSpPr>
            <a:spLocks noGrp="1"/>
          </p:cNvSpPr>
          <p:nvPr>
            <p:ph idx="49" hasCustomPrompt="1"/>
          </p:nvPr>
        </p:nvSpPr>
        <p:spPr>
          <a:xfrm>
            <a:off x="7431024" y="2218944"/>
            <a:ext cx="1258091" cy="441810"/>
          </a:xfrm>
          <a:prstGeom prst="rect">
            <a:avLst/>
          </a:prstGeom>
        </p:spPr>
        <p:txBody>
          <a:bodyPr anchor="ctr"/>
          <a:lstStyle>
            <a:lvl1pPr marL="0" indent="0" algn="ctr">
              <a:buFontTx/>
              <a:buNone/>
              <a:defRPr sz="2133"/>
            </a:lvl1pPr>
          </a:lstStyle>
          <a:p>
            <a:pPr lvl="0"/>
            <a:r>
              <a:rPr lang="en-US" dirty="0"/>
              <a:t>Answer</a:t>
            </a:r>
          </a:p>
        </p:txBody>
      </p:sp>
      <p:sp>
        <p:nvSpPr>
          <p:cNvPr id="112" name="Content Placeholder 2">
            <a:extLst>
              <a:ext uri="{FF2B5EF4-FFF2-40B4-BE49-F238E27FC236}">
                <a16:creationId xmlns:a16="http://schemas.microsoft.com/office/drawing/2014/main" id="{DAFBAAC7-CA25-CB44-812C-0F5253713371}"/>
              </a:ext>
            </a:extLst>
          </p:cNvPr>
          <p:cNvSpPr>
            <a:spLocks noGrp="1"/>
          </p:cNvSpPr>
          <p:nvPr>
            <p:ph idx="51" hasCustomPrompt="1"/>
          </p:nvPr>
        </p:nvSpPr>
        <p:spPr>
          <a:xfrm>
            <a:off x="7431024" y="2734843"/>
            <a:ext cx="1258091" cy="461420"/>
          </a:xfrm>
          <a:prstGeom prst="rect">
            <a:avLst/>
          </a:prstGeom>
        </p:spPr>
        <p:txBody>
          <a:bodyPr anchor="ctr"/>
          <a:lstStyle>
            <a:lvl1pPr marL="0" indent="0" algn="ctr">
              <a:buFontTx/>
              <a:buNone/>
              <a:defRPr sz="2133"/>
            </a:lvl1pPr>
          </a:lstStyle>
          <a:p>
            <a:pPr lvl="0"/>
            <a:r>
              <a:rPr lang="en-US" dirty="0"/>
              <a:t>Answer</a:t>
            </a:r>
          </a:p>
        </p:txBody>
      </p:sp>
      <p:sp>
        <p:nvSpPr>
          <p:cNvPr id="113" name="Content Placeholder 2">
            <a:extLst>
              <a:ext uri="{FF2B5EF4-FFF2-40B4-BE49-F238E27FC236}">
                <a16:creationId xmlns:a16="http://schemas.microsoft.com/office/drawing/2014/main" id="{DC50245A-2841-CD44-9895-C229B1E21BC9}"/>
              </a:ext>
            </a:extLst>
          </p:cNvPr>
          <p:cNvSpPr>
            <a:spLocks noGrp="1"/>
          </p:cNvSpPr>
          <p:nvPr>
            <p:ph idx="52" hasCustomPrompt="1"/>
          </p:nvPr>
        </p:nvSpPr>
        <p:spPr>
          <a:xfrm>
            <a:off x="7431024" y="3246907"/>
            <a:ext cx="1258091" cy="461420"/>
          </a:xfrm>
          <a:prstGeom prst="rect">
            <a:avLst/>
          </a:prstGeom>
        </p:spPr>
        <p:txBody>
          <a:bodyPr anchor="ctr"/>
          <a:lstStyle>
            <a:lvl1pPr marL="0" indent="0" algn="ctr">
              <a:buFontTx/>
              <a:buNone/>
              <a:defRPr sz="2133"/>
            </a:lvl1pPr>
          </a:lstStyle>
          <a:p>
            <a:pPr lvl="0"/>
            <a:r>
              <a:rPr lang="en-US" dirty="0"/>
              <a:t>Answer</a:t>
            </a:r>
          </a:p>
        </p:txBody>
      </p:sp>
      <p:sp>
        <p:nvSpPr>
          <p:cNvPr id="114" name="Content Placeholder 2">
            <a:extLst>
              <a:ext uri="{FF2B5EF4-FFF2-40B4-BE49-F238E27FC236}">
                <a16:creationId xmlns:a16="http://schemas.microsoft.com/office/drawing/2014/main" id="{1665A472-A66D-664C-A88C-59547054AD15}"/>
              </a:ext>
            </a:extLst>
          </p:cNvPr>
          <p:cNvSpPr>
            <a:spLocks noGrp="1"/>
          </p:cNvSpPr>
          <p:nvPr>
            <p:ph idx="53" hasCustomPrompt="1"/>
          </p:nvPr>
        </p:nvSpPr>
        <p:spPr>
          <a:xfrm>
            <a:off x="7431024" y="3758971"/>
            <a:ext cx="1258091" cy="512064"/>
          </a:xfrm>
          <a:prstGeom prst="rect">
            <a:avLst/>
          </a:prstGeom>
        </p:spPr>
        <p:txBody>
          <a:bodyPr anchor="ctr"/>
          <a:lstStyle>
            <a:lvl1pPr marL="0" indent="0" algn="ctr">
              <a:buFontTx/>
              <a:buNone/>
              <a:defRPr sz="2133"/>
            </a:lvl1pPr>
          </a:lstStyle>
          <a:p>
            <a:pPr lvl="0"/>
            <a:r>
              <a:rPr lang="en-US" dirty="0"/>
              <a:t>Answer</a:t>
            </a:r>
          </a:p>
        </p:txBody>
      </p:sp>
      <p:sp>
        <p:nvSpPr>
          <p:cNvPr id="115" name="Content Placeholder 2">
            <a:extLst>
              <a:ext uri="{FF2B5EF4-FFF2-40B4-BE49-F238E27FC236}">
                <a16:creationId xmlns:a16="http://schemas.microsoft.com/office/drawing/2014/main" id="{A47B8C3D-AD65-464B-ADFD-37917CABC752}"/>
              </a:ext>
            </a:extLst>
          </p:cNvPr>
          <p:cNvSpPr>
            <a:spLocks noGrp="1"/>
          </p:cNvSpPr>
          <p:nvPr>
            <p:ph idx="76" hasCustomPrompt="1"/>
          </p:nvPr>
        </p:nvSpPr>
        <p:spPr>
          <a:xfrm>
            <a:off x="7431024" y="4271035"/>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16" name="Content Placeholder 2">
            <a:extLst>
              <a:ext uri="{FF2B5EF4-FFF2-40B4-BE49-F238E27FC236}">
                <a16:creationId xmlns:a16="http://schemas.microsoft.com/office/drawing/2014/main" id="{C1109063-F2BB-C448-9443-49F79EDC0F2E}"/>
              </a:ext>
            </a:extLst>
          </p:cNvPr>
          <p:cNvSpPr>
            <a:spLocks noGrp="1"/>
          </p:cNvSpPr>
          <p:nvPr>
            <p:ph idx="55" hasCustomPrompt="1"/>
          </p:nvPr>
        </p:nvSpPr>
        <p:spPr>
          <a:xfrm>
            <a:off x="7431024" y="4783099"/>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17" name="Content Placeholder 2">
            <a:extLst>
              <a:ext uri="{FF2B5EF4-FFF2-40B4-BE49-F238E27FC236}">
                <a16:creationId xmlns:a16="http://schemas.microsoft.com/office/drawing/2014/main" id="{11550C6F-B0A1-C94E-8721-D8B1BDDE2CC2}"/>
              </a:ext>
            </a:extLst>
          </p:cNvPr>
          <p:cNvSpPr>
            <a:spLocks noGrp="1"/>
          </p:cNvSpPr>
          <p:nvPr>
            <p:ph idx="56" hasCustomPrompt="1"/>
          </p:nvPr>
        </p:nvSpPr>
        <p:spPr>
          <a:xfrm>
            <a:off x="7431024" y="5295163"/>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18" name="Content Placeholder 2">
            <a:extLst>
              <a:ext uri="{FF2B5EF4-FFF2-40B4-BE49-F238E27FC236}">
                <a16:creationId xmlns:a16="http://schemas.microsoft.com/office/drawing/2014/main" id="{6E09048E-F887-454B-933B-2ADBC1CB21C8}"/>
              </a:ext>
            </a:extLst>
          </p:cNvPr>
          <p:cNvSpPr>
            <a:spLocks noGrp="1"/>
          </p:cNvSpPr>
          <p:nvPr>
            <p:ph idx="57" hasCustomPrompt="1"/>
          </p:nvPr>
        </p:nvSpPr>
        <p:spPr>
          <a:xfrm>
            <a:off x="7431024" y="5804828"/>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19" name="Content Placeholder 2">
            <a:extLst>
              <a:ext uri="{FF2B5EF4-FFF2-40B4-BE49-F238E27FC236}">
                <a16:creationId xmlns:a16="http://schemas.microsoft.com/office/drawing/2014/main" id="{12816447-6002-3F4E-8FC8-CA09F509B7B2}"/>
              </a:ext>
            </a:extLst>
          </p:cNvPr>
          <p:cNvSpPr>
            <a:spLocks noGrp="1"/>
          </p:cNvSpPr>
          <p:nvPr>
            <p:ph idx="58" hasCustomPrompt="1"/>
          </p:nvPr>
        </p:nvSpPr>
        <p:spPr>
          <a:xfrm>
            <a:off x="8741664" y="2218944"/>
            <a:ext cx="1258091" cy="441810"/>
          </a:xfrm>
          <a:prstGeom prst="rect">
            <a:avLst/>
          </a:prstGeom>
        </p:spPr>
        <p:txBody>
          <a:bodyPr anchor="ctr"/>
          <a:lstStyle>
            <a:lvl1pPr marL="0" indent="0" algn="ctr">
              <a:buFontTx/>
              <a:buNone/>
              <a:defRPr sz="2133"/>
            </a:lvl1pPr>
          </a:lstStyle>
          <a:p>
            <a:pPr lvl="0"/>
            <a:r>
              <a:rPr lang="en-US" dirty="0"/>
              <a:t>Answer</a:t>
            </a:r>
          </a:p>
        </p:txBody>
      </p:sp>
      <p:sp>
        <p:nvSpPr>
          <p:cNvPr id="120" name="Content Placeholder 2">
            <a:extLst>
              <a:ext uri="{FF2B5EF4-FFF2-40B4-BE49-F238E27FC236}">
                <a16:creationId xmlns:a16="http://schemas.microsoft.com/office/drawing/2014/main" id="{CA0D3A7F-2498-8F49-B587-0E62BABF5A54}"/>
              </a:ext>
            </a:extLst>
          </p:cNvPr>
          <p:cNvSpPr>
            <a:spLocks noGrp="1"/>
          </p:cNvSpPr>
          <p:nvPr>
            <p:ph idx="60" hasCustomPrompt="1"/>
          </p:nvPr>
        </p:nvSpPr>
        <p:spPr>
          <a:xfrm>
            <a:off x="8741664" y="2734843"/>
            <a:ext cx="1258091" cy="461420"/>
          </a:xfrm>
          <a:prstGeom prst="rect">
            <a:avLst/>
          </a:prstGeom>
        </p:spPr>
        <p:txBody>
          <a:bodyPr anchor="ctr"/>
          <a:lstStyle>
            <a:lvl1pPr marL="0" indent="0" algn="ctr">
              <a:buFontTx/>
              <a:buNone/>
              <a:defRPr sz="2133"/>
            </a:lvl1pPr>
          </a:lstStyle>
          <a:p>
            <a:pPr lvl="0"/>
            <a:r>
              <a:rPr lang="en-US" dirty="0"/>
              <a:t>Answer</a:t>
            </a:r>
          </a:p>
        </p:txBody>
      </p:sp>
      <p:sp>
        <p:nvSpPr>
          <p:cNvPr id="121" name="Content Placeholder 2">
            <a:extLst>
              <a:ext uri="{FF2B5EF4-FFF2-40B4-BE49-F238E27FC236}">
                <a16:creationId xmlns:a16="http://schemas.microsoft.com/office/drawing/2014/main" id="{7BD8A62E-4D49-6E41-8779-B36C402AC7BA}"/>
              </a:ext>
            </a:extLst>
          </p:cNvPr>
          <p:cNvSpPr>
            <a:spLocks noGrp="1"/>
          </p:cNvSpPr>
          <p:nvPr>
            <p:ph idx="61" hasCustomPrompt="1"/>
          </p:nvPr>
        </p:nvSpPr>
        <p:spPr>
          <a:xfrm>
            <a:off x="8741664" y="3246907"/>
            <a:ext cx="1258091" cy="461420"/>
          </a:xfrm>
          <a:prstGeom prst="rect">
            <a:avLst/>
          </a:prstGeom>
        </p:spPr>
        <p:txBody>
          <a:bodyPr anchor="ctr"/>
          <a:lstStyle>
            <a:lvl1pPr marL="0" indent="0" algn="ctr">
              <a:buFontTx/>
              <a:buNone/>
              <a:defRPr sz="2133"/>
            </a:lvl1pPr>
          </a:lstStyle>
          <a:p>
            <a:pPr lvl="0"/>
            <a:r>
              <a:rPr lang="en-US" dirty="0"/>
              <a:t>Answer</a:t>
            </a:r>
          </a:p>
        </p:txBody>
      </p:sp>
      <p:sp>
        <p:nvSpPr>
          <p:cNvPr id="122" name="Content Placeholder 2">
            <a:extLst>
              <a:ext uri="{FF2B5EF4-FFF2-40B4-BE49-F238E27FC236}">
                <a16:creationId xmlns:a16="http://schemas.microsoft.com/office/drawing/2014/main" id="{1B2F0EFB-C44E-F24B-AC42-94FD4899D354}"/>
              </a:ext>
            </a:extLst>
          </p:cNvPr>
          <p:cNvSpPr>
            <a:spLocks noGrp="1"/>
          </p:cNvSpPr>
          <p:nvPr>
            <p:ph idx="77" hasCustomPrompt="1"/>
          </p:nvPr>
        </p:nvSpPr>
        <p:spPr>
          <a:xfrm>
            <a:off x="8741664" y="3758971"/>
            <a:ext cx="1258091" cy="512064"/>
          </a:xfrm>
          <a:prstGeom prst="rect">
            <a:avLst/>
          </a:prstGeom>
        </p:spPr>
        <p:txBody>
          <a:bodyPr anchor="ctr"/>
          <a:lstStyle>
            <a:lvl1pPr marL="0" indent="0" algn="ctr">
              <a:buFontTx/>
              <a:buNone/>
              <a:defRPr sz="2133"/>
            </a:lvl1pPr>
          </a:lstStyle>
          <a:p>
            <a:pPr lvl="0"/>
            <a:r>
              <a:rPr lang="en-US" dirty="0"/>
              <a:t>Answer</a:t>
            </a:r>
          </a:p>
        </p:txBody>
      </p:sp>
      <p:sp>
        <p:nvSpPr>
          <p:cNvPr id="123" name="Content Placeholder 2">
            <a:extLst>
              <a:ext uri="{FF2B5EF4-FFF2-40B4-BE49-F238E27FC236}">
                <a16:creationId xmlns:a16="http://schemas.microsoft.com/office/drawing/2014/main" id="{17612707-17E2-A543-926D-3E8C6BB83D53}"/>
              </a:ext>
            </a:extLst>
          </p:cNvPr>
          <p:cNvSpPr>
            <a:spLocks noGrp="1"/>
          </p:cNvSpPr>
          <p:nvPr>
            <p:ph idx="63" hasCustomPrompt="1"/>
          </p:nvPr>
        </p:nvSpPr>
        <p:spPr>
          <a:xfrm>
            <a:off x="8741664" y="4271035"/>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24" name="Content Placeholder 2">
            <a:extLst>
              <a:ext uri="{FF2B5EF4-FFF2-40B4-BE49-F238E27FC236}">
                <a16:creationId xmlns:a16="http://schemas.microsoft.com/office/drawing/2014/main" id="{B5D8BE7F-D789-B243-AB90-93D0C1F764D8}"/>
              </a:ext>
            </a:extLst>
          </p:cNvPr>
          <p:cNvSpPr>
            <a:spLocks noGrp="1"/>
          </p:cNvSpPr>
          <p:nvPr>
            <p:ph idx="64" hasCustomPrompt="1"/>
          </p:nvPr>
        </p:nvSpPr>
        <p:spPr>
          <a:xfrm>
            <a:off x="8741664" y="4783099"/>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25" name="Content Placeholder 2">
            <a:extLst>
              <a:ext uri="{FF2B5EF4-FFF2-40B4-BE49-F238E27FC236}">
                <a16:creationId xmlns:a16="http://schemas.microsoft.com/office/drawing/2014/main" id="{AE7637EE-62DF-034F-AEFD-BE9B0B4F504F}"/>
              </a:ext>
            </a:extLst>
          </p:cNvPr>
          <p:cNvSpPr>
            <a:spLocks noGrp="1"/>
          </p:cNvSpPr>
          <p:nvPr>
            <p:ph idx="65" hasCustomPrompt="1"/>
          </p:nvPr>
        </p:nvSpPr>
        <p:spPr>
          <a:xfrm>
            <a:off x="8741664" y="5295163"/>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26" name="Content Placeholder 2">
            <a:extLst>
              <a:ext uri="{FF2B5EF4-FFF2-40B4-BE49-F238E27FC236}">
                <a16:creationId xmlns:a16="http://schemas.microsoft.com/office/drawing/2014/main" id="{8E885619-E89E-6B47-ADFC-DFED6AAA614E}"/>
              </a:ext>
            </a:extLst>
          </p:cNvPr>
          <p:cNvSpPr>
            <a:spLocks noGrp="1"/>
          </p:cNvSpPr>
          <p:nvPr>
            <p:ph idx="66" hasCustomPrompt="1"/>
          </p:nvPr>
        </p:nvSpPr>
        <p:spPr>
          <a:xfrm>
            <a:off x="8741664" y="5804828"/>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27" name="Content Placeholder 2">
            <a:extLst>
              <a:ext uri="{FF2B5EF4-FFF2-40B4-BE49-F238E27FC236}">
                <a16:creationId xmlns:a16="http://schemas.microsoft.com/office/drawing/2014/main" id="{21C3904C-453A-3149-B0A7-3711F8DC700D}"/>
              </a:ext>
            </a:extLst>
          </p:cNvPr>
          <p:cNvSpPr>
            <a:spLocks noGrp="1"/>
          </p:cNvSpPr>
          <p:nvPr>
            <p:ph idx="67" hasCustomPrompt="1"/>
          </p:nvPr>
        </p:nvSpPr>
        <p:spPr>
          <a:xfrm>
            <a:off x="10046029" y="2218944"/>
            <a:ext cx="1258091" cy="441810"/>
          </a:xfrm>
          <a:prstGeom prst="rect">
            <a:avLst/>
          </a:prstGeom>
        </p:spPr>
        <p:txBody>
          <a:bodyPr anchor="ctr"/>
          <a:lstStyle>
            <a:lvl1pPr marL="0" indent="0" algn="ctr">
              <a:buFontTx/>
              <a:buNone/>
              <a:defRPr sz="2133"/>
            </a:lvl1pPr>
          </a:lstStyle>
          <a:p>
            <a:pPr lvl="0"/>
            <a:r>
              <a:rPr lang="en-US" dirty="0"/>
              <a:t>Answer</a:t>
            </a:r>
          </a:p>
        </p:txBody>
      </p:sp>
      <p:sp>
        <p:nvSpPr>
          <p:cNvPr id="128" name="Content Placeholder 2">
            <a:extLst>
              <a:ext uri="{FF2B5EF4-FFF2-40B4-BE49-F238E27FC236}">
                <a16:creationId xmlns:a16="http://schemas.microsoft.com/office/drawing/2014/main" id="{034D4B7D-0879-1D48-A60D-DE709C348E87}"/>
              </a:ext>
            </a:extLst>
          </p:cNvPr>
          <p:cNvSpPr>
            <a:spLocks noGrp="1"/>
          </p:cNvSpPr>
          <p:nvPr>
            <p:ph idx="69" hasCustomPrompt="1"/>
          </p:nvPr>
        </p:nvSpPr>
        <p:spPr>
          <a:xfrm>
            <a:off x="10046029" y="2734843"/>
            <a:ext cx="1258091" cy="461420"/>
          </a:xfrm>
          <a:prstGeom prst="rect">
            <a:avLst/>
          </a:prstGeom>
        </p:spPr>
        <p:txBody>
          <a:bodyPr anchor="ctr"/>
          <a:lstStyle>
            <a:lvl1pPr marL="0" indent="0" algn="ctr">
              <a:buFontTx/>
              <a:buNone/>
              <a:defRPr sz="2133"/>
            </a:lvl1pPr>
          </a:lstStyle>
          <a:p>
            <a:pPr lvl="0"/>
            <a:r>
              <a:rPr lang="en-US" dirty="0"/>
              <a:t>Answer</a:t>
            </a:r>
          </a:p>
        </p:txBody>
      </p:sp>
      <p:sp>
        <p:nvSpPr>
          <p:cNvPr id="129" name="Content Placeholder 2">
            <a:extLst>
              <a:ext uri="{FF2B5EF4-FFF2-40B4-BE49-F238E27FC236}">
                <a16:creationId xmlns:a16="http://schemas.microsoft.com/office/drawing/2014/main" id="{658E5EE1-4E7A-5048-93A9-0A3C04D528A9}"/>
              </a:ext>
            </a:extLst>
          </p:cNvPr>
          <p:cNvSpPr>
            <a:spLocks noGrp="1"/>
          </p:cNvSpPr>
          <p:nvPr>
            <p:ph idx="78" hasCustomPrompt="1"/>
          </p:nvPr>
        </p:nvSpPr>
        <p:spPr>
          <a:xfrm>
            <a:off x="10046029" y="3246907"/>
            <a:ext cx="1258091" cy="461420"/>
          </a:xfrm>
          <a:prstGeom prst="rect">
            <a:avLst/>
          </a:prstGeom>
        </p:spPr>
        <p:txBody>
          <a:bodyPr anchor="ctr"/>
          <a:lstStyle>
            <a:lvl1pPr marL="0" indent="0" algn="ctr">
              <a:buFontTx/>
              <a:buNone/>
              <a:defRPr sz="2133"/>
            </a:lvl1pPr>
          </a:lstStyle>
          <a:p>
            <a:pPr lvl="0"/>
            <a:r>
              <a:rPr lang="en-US" dirty="0"/>
              <a:t>Answer</a:t>
            </a:r>
          </a:p>
        </p:txBody>
      </p:sp>
      <p:sp>
        <p:nvSpPr>
          <p:cNvPr id="130" name="Content Placeholder 2">
            <a:extLst>
              <a:ext uri="{FF2B5EF4-FFF2-40B4-BE49-F238E27FC236}">
                <a16:creationId xmlns:a16="http://schemas.microsoft.com/office/drawing/2014/main" id="{07E4071F-28AC-B347-8D86-BC0DA5FECCFB}"/>
              </a:ext>
            </a:extLst>
          </p:cNvPr>
          <p:cNvSpPr>
            <a:spLocks noGrp="1"/>
          </p:cNvSpPr>
          <p:nvPr>
            <p:ph idx="79" hasCustomPrompt="1"/>
          </p:nvPr>
        </p:nvSpPr>
        <p:spPr>
          <a:xfrm>
            <a:off x="10046029" y="3758971"/>
            <a:ext cx="1258091" cy="512064"/>
          </a:xfrm>
          <a:prstGeom prst="rect">
            <a:avLst/>
          </a:prstGeom>
        </p:spPr>
        <p:txBody>
          <a:bodyPr anchor="ctr"/>
          <a:lstStyle>
            <a:lvl1pPr marL="0" indent="0" algn="ctr">
              <a:buFontTx/>
              <a:buNone/>
              <a:defRPr sz="2133"/>
            </a:lvl1pPr>
          </a:lstStyle>
          <a:p>
            <a:pPr lvl="0"/>
            <a:r>
              <a:rPr lang="en-US" dirty="0"/>
              <a:t>Answer</a:t>
            </a:r>
          </a:p>
        </p:txBody>
      </p:sp>
      <p:sp>
        <p:nvSpPr>
          <p:cNvPr id="131" name="Content Placeholder 2">
            <a:extLst>
              <a:ext uri="{FF2B5EF4-FFF2-40B4-BE49-F238E27FC236}">
                <a16:creationId xmlns:a16="http://schemas.microsoft.com/office/drawing/2014/main" id="{892A6145-3D6A-CD4E-9B91-EC1866A88208}"/>
              </a:ext>
            </a:extLst>
          </p:cNvPr>
          <p:cNvSpPr>
            <a:spLocks noGrp="1"/>
          </p:cNvSpPr>
          <p:nvPr>
            <p:ph idx="80" hasCustomPrompt="1"/>
          </p:nvPr>
        </p:nvSpPr>
        <p:spPr>
          <a:xfrm>
            <a:off x="10046029" y="4271035"/>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32" name="Content Placeholder 2">
            <a:extLst>
              <a:ext uri="{FF2B5EF4-FFF2-40B4-BE49-F238E27FC236}">
                <a16:creationId xmlns:a16="http://schemas.microsoft.com/office/drawing/2014/main" id="{A120382C-75C6-014A-9790-440AC54B393F}"/>
              </a:ext>
            </a:extLst>
          </p:cNvPr>
          <p:cNvSpPr>
            <a:spLocks noGrp="1"/>
          </p:cNvSpPr>
          <p:nvPr>
            <p:ph idx="81" hasCustomPrompt="1"/>
          </p:nvPr>
        </p:nvSpPr>
        <p:spPr>
          <a:xfrm>
            <a:off x="10046029" y="4783099"/>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33" name="Content Placeholder 2">
            <a:extLst>
              <a:ext uri="{FF2B5EF4-FFF2-40B4-BE49-F238E27FC236}">
                <a16:creationId xmlns:a16="http://schemas.microsoft.com/office/drawing/2014/main" id="{7664DD72-845A-FC4F-86BF-FE2F5D6A9C8A}"/>
              </a:ext>
            </a:extLst>
          </p:cNvPr>
          <p:cNvSpPr>
            <a:spLocks noGrp="1"/>
          </p:cNvSpPr>
          <p:nvPr>
            <p:ph idx="82" hasCustomPrompt="1"/>
          </p:nvPr>
        </p:nvSpPr>
        <p:spPr>
          <a:xfrm>
            <a:off x="10046029" y="5295163"/>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34" name="Content Placeholder 2">
            <a:extLst>
              <a:ext uri="{FF2B5EF4-FFF2-40B4-BE49-F238E27FC236}">
                <a16:creationId xmlns:a16="http://schemas.microsoft.com/office/drawing/2014/main" id="{5984E6C7-EEB4-C547-8F7E-3DF29C3C2FF0}"/>
              </a:ext>
            </a:extLst>
          </p:cNvPr>
          <p:cNvSpPr>
            <a:spLocks noGrp="1"/>
          </p:cNvSpPr>
          <p:nvPr>
            <p:ph idx="83" hasCustomPrompt="1"/>
          </p:nvPr>
        </p:nvSpPr>
        <p:spPr>
          <a:xfrm>
            <a:off x="10046029" y="5804828"/>
            <a:ext cx="1258091" cy="458362"/>
          </a:xfrm>
          <a:prstGeom prst="rect">
            <a:avLst/>
          </a:prstGeom>
        </p:spPr>
        <p:txBody>
          <a:bodyPr anchor="ctr"/>
          <a:lstStyle>
            <a:lvl1pPr marL="0" indent="0" algn="ctr">
              <a:buFontTx/>
              <a:buNone/>
              <a:defRPr sz="2133"/>
            </a:lvl1pPr>
          </a:lstStyle>
          <a:p>
            <a:pPr lvl="0"/>
            <a:r>
              <a:rPr lang="en-US" dirty="0"/>
              <a:t>Answer</a:t>
            </a:r>
          </a:p>
        </p:txBody>
      </p:sp>
    </p:spTree>
    <p:extLst>
      <p:ext uri="{BB962C8B-B14F-4D97-AF65-F5344CB8AC3E}">
        <p14:creationId xmlns:p14="http://schemas.microsoft.com/office/powerpoint/2010/main" val="34423578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1_Two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4" name="Content Placeholder 2">
            <a:extLst>
              <a:ext uri="{FF2B5EF4-FFF2-40B4-BE49-F238E27FC236}">
                <a16:creationId xmlns:a16="http://schemas.microsoft.com/office/drawing/2014/main" id="{33A3F1C6-6FC9-3745-AE41-78A5105DC437}"/>
              </a:ext>
            </a:extLst>
          </p:cNvPr>
          <p:cNvSpPr>
            <a:spLocks noGrp="1"/>
          </p:cNvSpPr>
          <p:nvPr>
            <p:ph idx="23" hasCustomPrompt="1"/>
          </p:nvPr>
        </p:nvSpPr>
        <p:spPr>
          <a:xfrm>
            <a:off x="3499103" y="1649047"/>
            <a:ext cx="1242229"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53" name="Content Placeholder 2">
            <a:extLst>
              <a:ext uri="{FF2B5EF4-FFF2-40B4-BE49-F238E27FC236}">
                <a16:creationId xmlns:a16="http://schemas.microsoft.com/office/drawing/2014/main" id="{FA242A5E-FBC5-154B-A9DB-730BFAA08DBF}"/>
              </a:ext>
            </a:extLst>
          </p:cNvPr>
          <p:cNvSpPr>
            <a:spLocks noGrp="1"/>
          </p:cNvSpPr>
          <p:nvPr>
            <p:ph idx="31" hasCustomPrompt="1"/>
          </p:nvPr>
        </p:nvSpPr>
        <p:spPr>
          <a:xfrm>
            <a:off x="4791515" y="1649047"/>
            <a:ext cx="1279084"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73" name="Content Placeholder 2">
            <a:extLst>
              <a:ext uri="{FF2B5EF4-FFF2-40B4-BE49-F238E27FC236}">
                <a16:creationId xmlns:a16="http://schemas.microsoft.com/office/drawing/2014/main" id="{270E8D95-94BD-E346-B37C-42A6632CC798}"/>
              </a:ext>
            </a:extLst>
          </p:cNvPr>
          <p:cNvSpPr>
            <a:spLocks noGrp="1"/>
          </p:cNvSpPr>
          <p:nvPr>
            <p:ph idx="39" hasCustomPrompt="1"/>
          </p:nvPr>
        </p:nvSpPr>
        <p:spPr>
          <a:xfrm>
            <a:off x="6129249" y="1649047"/>
            <a:ext cx="1242229"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81" name="Content Placeholder 2">
            <a:extLst>
              <a:ext uri="{FF2B5EF4-FFF2-40B4-BE49-F238E27FC236}">
                <a16:creationId xmlns:a16="http://schemas.microsoft.com/office/drawing/2014/main" id="{41D35612-080A-7141-91DA-05CC04F40878}"/>
              </a:ext>
            </a:extLst>
          </p:cNvPr>
          <p:cNvSpPr>
            <a:spLocks noGrp="1"/>
          </p:cNvSpPr>
          <p:nvPr>
            <p:ph idx="47" hasCustomPrompt="1"/>
          </p:nvPr>
        </p:nvSpPr>
        <p:spPr>
          <a:xfrm>
            <a:off x="7430129" y="1649047"/>
            <a:ext cx="1257846"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35" name="Content Placeholder 2">
            <a:extLst>
              <a:ext uri="{FF2B5EF4-FFF2-40B4-BE49-F238E27FC236}">
                <a16:creationId xmlns:a16="http://schemas.microsoft.com/office/drawing/2014/main" id="{E9292978-286A-DC49-98D3-115673DF51EF}"/>
              </a:ext>
            </a:extLst>
          </p:cNvPr>
          <p:cNvSpPr>
            <a:spLocks noGrp="1"/>
          </p:cNvSpPr>
          <p:nvPr>
            <p:ph idx="54" hasCustomPrompt="1"/>
          </p:nvPr>
        </p:nvSpPr>
        <p:spPr>
          <a:xfrm>
            <a:off x="8746626" y="1649047"/>
            <a:ext cx="1270286"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45" name="Content Placeholder 2">
            <a:extLst>
              <a:ext uri="{FF2B5EF4-FFF2-40B4-BE49-F238E27FC236}">
                <a16:creationId xmlns:a16="http://schemas.microsoft.com/office/drawing/2014/main" id="{B4F804AF-1F2C-C942-8A8E-2116366651AA}"/>
              </a:ext>
            </a:extLst>
          </p:cNvPr>
          <p:cNvSpPr>
            <a:spLocks noGrp="1"/>
          </p:cNvSpPr>
          <p:nvPr>
            <p:ph idx="62" hasCustomPrompt="1"/>
          </p:nvPr>
        </p:nvSpPr>
        <p:spPr>
          <a:xfrm>
            <a:off x="10058959" y="1649047"/>
            <a:ext cx="1270286"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70" name="Title 26">
            <a:extLst>
              <a:ext uri="{FF2B5EF4-FFF2-40B4-BE49-F238E27FC236}">
                <a16:creationId xmlns:a16="http://schemas.microsoft.com/office/drawing/2014/main" id="{5C5CED18-00FF-474C-A2B6-CB65CA2F9028}"/>
              </a:ext>
            </a:extLst>
          </p:cNvPr>
          <p:cNvSpPr>
            <a:spLocks noGrp="1"/>
          </p:cNvSpPr>
          <p:nvPr>
            <p:ph type="title"/>
          </p:nvPr>
        </p:nvSpPr>
        <p:spPr>
          <a:xfrm>
            <a:off x="914639" y="0"/>
            <a:ext cx="10362724" cy="1361597"/>
          </a:xfrm>
        </p:spPr>
        <p:txBody>
          <a:bodyPr/>
          <a:lstStyle/>
          <a:p>
            <a:endParaRPr lang="en-US" sz="2600" dirty="0"/>
          </a:p>
        </p:txBody>
      </p:sp>
      <p:sp>
        <p:nvSpPr>
          <p:cNvPr id="66" name="Content Placeholder 2">
            <a:extLst>
              <a:ext uri="{FF2B5EF4-FFF2-40B4-BE49-F238E27FC236}">
                <a16:creationId xmlns:a16="http://schemas.microsoft.com/office/drawing/2014/main" id="{9F357772-7793-7340-8117-9669CCA5E63A}"/>
              </a:ext>
            </a:extLst>
          </p:cNvPr>
          <p:cNvSpPr>
            <a:spLocks noGrp="1"/>
          </p:cNvSpPr>
          <p:nvPr>
            <p:ph idx="1" hasCustomPrompt="1"/>
          </p:nvPr>
        </p:nvSpPr>
        <p:spPr>
          <a:xfrm>
            <a:off x="3499104" y="2218944"/>
            <a:ext cx="1258091" cy="441810"/>
          </a:xfrm>
          <a:prstGeom prst="rect">
            <a:avLst/>
          </a:prstGeom>
        </p:spPr>
        <p:txBody>
          <a:bodyPr anchor="ctr"/>
          <a:lstStyle>
            <a:lvl1pPr marL="0" indent="0" algn="ctr">
              <a:buFontTx/>
              <a:buNone/>
              <a:defRPr sz="2133"/>
            </a:lvl1pPr>
          </a:lstStyle>
          <a:p>
            <a:pPr lvl="0"/>
            <a:r>
              <a:rPr lang="en-US" dirty="0"/>
              <a:t>Answer</a:t>
            </a:r>
          </a:p>
        </p:txBody>
      </p:sp>
      <p:sp>
        <p:nvSpPr>
          <p:cNvPr id="88" name="Content Placeholder 2">
            <a:extLst>
              <a:ext uri="{FF2B5EF4-FFF2-40B4-BE49-F238E27FC236}">
                <a16:creationId xmlns:a16="http://schemas.microsoft.com/office/drawing/2014/main" id="{1B4A83BD-1ED1-484D-A0F0-9D93CCB6638D}"/>
              </a:ext>
            </a:extLst>
          </p:cNvPr>
          <p:cNvSpPr>
            <a:spLocks noGrp="1"/>
          </p:cNvSpPr>
          <p:nvPr>
            <p:ph idx="24" hasCustomPrompt="1"/>
          </p:nvPr>
        </p:nvSpPr>
        <p:spPr>
          <a:xfrm>
            <a:off x="3499104" y="2734843"/>
            <a:ext cx="1258091" cy="461420"/>
          </a:xfrm>
          <a:prstGeom prst="rect">
            <a:avLst/>
          </a:prstGeom>
        </p:spPr>
        <p:txBody>
          <a:bodyPr anchor="ctr"/>
          <a:lstStyle>
            <a:lvl1pPr marL="0" indent="0" algn="ctr">
              <a:buFontTx/>
              <a:buNone/>
              <a:defRPr sz="2133"/>
            </a:lvl1pPr>
          </a:lstStyle>
          <a:p>
            <a:pPr lvl="0"/>
            <a:r>
              <a:rPr lang="en-US" dirty="0"/>
              <a:t>Answer</a:t>
            </a:r>
          </a:p>
        </p:txBody>
      </p:sp>
      <p:sp>
        <p:nvSpPr>
          <p:cNvPr id="89" name="Content Placeholder 2">
            <a:extLst>
              <a:ext uri="{FF2B5EF4-FFF2-40B4-BE49-F238E27FC236}">
                <a16:creationId xmlns:a16="http://schemas.microsoft.com/office/drawing/2014/main" id="{B1F03952-7280-DF4A-99B5-2428CC7977CB}"/>
              </a:ext>
            </a:extLst>
          </p:cNvPr>
          <p:cNvSpPr>
            <a:spLocks noGrp="1"/>
          </p:cNvSpPr>
          <p:nvPr>
            <p:ph idx="25" hasCustomPrompt="1"/>
          </p:nvPr>
        </p:nvSpPr>
        <p:spPr>
          <a:xfrm>
            <a:off x="3499104" y="3246907"/>
            <a:ext cx="1258091" cy="461420"/>
          </a:xfrm>
          <a:prstGeom prst="rect">
            <a:avLst/>
          </a:prstGeom>
        </p:spPr>
        <p:txBody>
          <a:bodyPr anchor="ctr"/>
          <a:lstStyle>
            <a:lvl1pPr marL="0" indent="0" algn="ctr">
              <a:buFontTx/>
              <a:buNone/>
              <a:defRPr sz="2133"/>
            </a:lvl1pPr>
          </a:lstStyle>
          <a:p>
            <a:pPr lvl="0"/>
            <a:r>
              <a:rPr lang="en-US" dirty="0"/>
              <a:t>Answer</a:t>
            </a:r>
          </a:p>
        </p:txBody>
      </p:sp>
      <p:sp>
        <p:nvSpPr>
          <p:cNvPr id="90" name="Content Placeholder 2">
            <a:extLst>
              <a:ext uri="{FF2B5EF4-FFF2-40B4-BE49-F238E27FC236}">
                <a16:creationId xmlns:a16="http://schemas.microsoft.com/office/drawing/2014/main" id="{60DD11AC-F804-9942-A562-CDBE89A77AB1}"/>
              </a:ext>
            </a:extLst>
          </p:cNvPr>
          <p:cNvSpPr>
            <a:spLocks noGrp="1"/>
          </p:cNvSpPr>
          <p:nvPr>
            <p:ph idx="26" hasCustomPrompt="1"/>
          </p:nvPr>
        </p:nvSpPr>
        <p:spPr>
          <a:xfrm>
            <a:off x="3499104" y="3758971"/>
            <a:ext cx="1258091" cy="512064"/>
          </a:xfrm>
          <a:prstGeom prst="rect">
            <a:avLst/>
          </a:prstGeom>
        </p:spPr>
        <p:txBody>
          <a:bodyPr anchor="ctr"/>
          <a:lstStyle>
            <a:lvl1pPr marL="0" indent="0" algn="ctr">
              <a:buFontTx/>
              <a:buNone/>
              <a:defRPr sz="2133"/>
            </a:lvl1pPr>
          </a:lstStyle>
          <a:p>
            <a:pPr lvl="0"/>
            <a:r>
              <a:rPr lang="en-US" dirty="0"/>
              <a:t>Answer</a:t>
            </a:r>
          </a:p>
        </p:txBody>
      </p:sp>
      <p:sp>
        <p:nvSpPr>
          <p:cNvPr id="91" name="Content Placeholder 2">
            <a:extLst>
              <a:ext uri="{FF2B5EF4-FFF2-40B4-BE49-F238E27FC236}">
                <a16:creationId xmlns:a16="http://schemas.microsoft.com/office/drawing/2014/main" id="{7FBDE662-7A4C-CB4E-BDB5-377085B6C0ED}"/>
              </a:ext>
            </a:extLst>
          </p:cNvPr>
          <p:cNvSpPr>
            <a:spLocks noGrp="1"/>
          </p:cNvSpPr>
          <p:nvPr>
            <p:ph idx="27" hasCustomPrompt="1"/>
          </p:nvPr>
        </p:nvSpPr>
        <p:spPr>
          <a:xfrm>
            <a:off x="3499104" y="4271035"/>
            <a:ext cx="1258091" cy="458362"/>
          </a:xfrm>
          <a:prstGeom prst="rect">
            <a:avLst/>
          </a:prstGeom>
        </p:spPr>
        <p:txBody>
          <a:bodyPr anchor="ctr"/>
          <a:lstStyle>
            <a:lvl1pPr marL="0" indent="0" algn="ctr">
              <a:buFontTx/>
              <a:buNone/>
              <a:defRPr sz="2133"/>
            </a:lvl1pPr>
          </a:lstStyle>
          <a:p>
            <a:pPr lvl="0"/>
            <a:r>
              <a:rPr lang="en-US" dirty="0"/>
              <a:t>Answer</a:t>
            </a:r>
          </a:p>
        </p:txBody>
      </p:sp>
      <p:sp>
        <p:nvSpPr>
          <p:cNvPr id="92" name="Content Placeholder 2">
            <a:extLst>
              <a:ext uri="{FF2B5EF4-FFF2-40B4-BE49-F238E27FC236}">
                <a16:creationId xmlns:a16="http://schemas.microsoft.com/office/drawing/2014/main" id="{84D4ACEC-9B4C-D14A-9D02-30646F54BF86}"/>
              </a:ext>
            </a:extLst>
          </p:cNvPr>
          <p:cNvSpPr>
            <a:spLocks noGrp="1"/>
          </p:cNvSpPr>
          <p:nvPr>
            <p:ph idx="28" hasCustomPrompt="1"/>
          </p:nvPr>
        </p:nvSpPr>
        <p:spPr>
          <a:xfrm>
            <a:off x="3499104" y="4783099"/>
            <a:ext cx="1258091" cy="458362"/>
          </a:xfrm>
          <a:prstGeom prst="rect">
            <a:avLst/>
          </a:prstGeom>
        </p:spPr>
        <p:txBody>
          <a:bodyPr anchor="ctr"/>
          <a:lstStyle>
            <a:lvl1pPr marL="0" indent="0" algn="ctr">
              <a:buFontTx/>
              <a:buNone/>
              <a:defRPr sz="2133"/>
            </a:lvl1pPr>
          </a:lstStyle>
          <a:p>
            <a:pPr lvl="0"/>
            <a:r>
              <a:rPr lang="en-US" dirty="0"/>
              <a:t>Answer</a:t>
            </a:r>
          </a:p>
        </p:txBody>
      </p:sp>
      <p:sp>
        <p:nvSpPr>
          <p:cNvPr id="93" name="Content Placeholder 2">
            <a:extLst>
              <a:ext uri="{FF2B5EF4-FFF2-40B4-BE49-F238E27FC236}">
                <a16:creationId xmlns:a16="http://schemas.microsoft.com/office/drawing/2014/main" id="{DB031F3B-B91F-2E43-B4C8-72C546F99963}"/>
              </a:ext>
            </a:extLst>
          </p:cNvPr>
          <p:cNvSpPr>
            <a:spLocks noGrp="1"/>
          </p:cNvSpPr>
          <p:nvPr>
            <p:ph idx="29" hasCustomPrompt="1"/>
          </p:nvPr>
        </p:nvSpPr>
        <p:spPr>
          <a:xfrm>
            <a:off x="3499104" y="5295163"/>
            <a:ext cx="1258091" cy="458362"/>
          </a:xfrm>
          <a:prstGeom prst="rect">
            <a:avLst/>
          </a:prstGeom>
        </p:spPr>
        <p:txBody>
          <a:bodyPr anchor="ctr"/>
          <a:lstStyle>
            <a:lvl1pPr marL="0" indent="0" algn="ctr">
              <a:buFontTx/>
              <a:buNone/>
              <a:defRPr sz="2133"/>
            </a:lvl1pPr>
          </a:lstStyle>
          <a:p>
            <a:pPr lvl="0"/>
            <a:r>
              <a:rPr lang="en-US" dirty="0"/>
              <a:t>Answer</a:t>
            </a:r>
          </a:p>
        </p:txBody>
      </p:sp>
      <p:sp>
        <p:nvSpPr>
          <p:cNvPr id="94" name="Content Placeholder 2">
            <a:extLst>
              <a:ext uri="{FF2B5EF4-FFF2-40B4-BE49-F238E27FC236}">
                <a16:creationId xmlns:a16="http://schemas.microsoft.com/office/drawing/2014/main" id="{0EE8B050-7803-3B44-BD31-A7C430191ADA}"/>
              </a:ext>
            </a:extLst>
          </p:cNvPr>
          <p:cNvSpPr>
            <a:spLocks noGrp="1"/>
          </p:cNvSpPr>
          <p:nvPr>
            <p:ph idx="30" hasCustomPrompt="1"/>
          </p:nvPr>
        </p:nvSpPr>
        <p:spPr>
          <a:xfrm>
            <a:off x="3499104" y="5804828"/>
            <a:ext cx="1258091" cy="458362"/>
          </a:xfrm>
          <a:prstGeom prst="rect">
            <a:avLst/>
          </a:prstGeom>
        </p:spPr>
        <p:txBody>
          <a:bodyPr anchor="ctr"/>
          <a:lstStyle>
            <a:lvl1pPr marL="0" indent="0" algn="ctr">
              <a:buFontTx/>
              <a:buNone/>
              <a:defRPr sz="2133"/>
            </a:lvl1pPr>
          </a:lstStyle>
          <a:p>
            <a:pPr lvl="0"/>
            <a:r>
              <a:rPr lang="en-US" dirty="0"/>
              <a:t>Answer</a:t>
            </a:r>
          </a:p>
        </p:txBody>
      </p:sp>
      <p:sp>
        <p:nvSpPr>
          <p:cNvPr id="95" name="Content Placeholder 2">
            <a:extLst>
              <a:ext uri="{FF2B5EF4-FFF2-40B4-BE49-F238E27FC236}">
                <a16:creationId xmlns:a16="http://schemas.microsoft.com/office/drawing/2014/main" id="{2FB42424-F2AE-8844-BD10-6B4CE0E13F53}"/>
              </a:ext>
            </a:extLst>
          </p:cNvPr>
          <p:cNvSpPr>
            <a:spLocks noGrp="1"/>
          </p:cNvSpPr>
          <p:nvPr>
            <p:ph idx="73" hasCustomPrompt="1"/>
          </p:nvPr>
        </p:nvSpPr>
        <p:spPr>
          <a:xfrm>
            <a:off x="4799584" y="2218944"/>
            <a:ext cx="1258091" cy="441810"/>
          </a:xfrm>
          <a:prstGeom prst="rect">
            <a:avLst/>
          </a:prstGeom>
        </p:spPr>
        <p:txBody>
          <a:bodyPr anchor="ctr"/>
          <a:lstStyle>
            <a:lvl1pPr marL="0" indent="0" algn="ctr">
              <a:buFontTx/>
              <a:buNone/>
              <a:defRPr sz="2133"/>
            </a:lvl1pPr>
          </a:lstStyle>
          <a:p>
            <a:pPr lvl="0"/>
            <a:r>
              <a:rPr lang="en-US" dirty="0"/>
              <a:t>Answer</a:t>
            </a:r>
          </a:p>
        </p:txBody>
      </p:sp>
      <p:sp>
        <p:nvSpPr>
          <p:cNvPr id="96" name="Content Placeholder 2">
            <a:extLst>
              <a:ext uri="{FF2B5EF4-FFF2-40B4-BE49-F238E27FC236}">
                <a16:creationId xmlns:a16="http://schemas.microsoft.com/office/drawing/2014/main" id="{FD0D832B-C77C-EC45-835C-5E391FE4ACBD}"/>
              </a:ext>
            </a:extLst>
          </p:cNvPr>
          <p:cNvSpPr>
            <a:spLocks noGrp="1"/>
          </p:cNvSpPr>
          <p:nvPr>
            <p:ph idx="33" hasCustomPrompt="1"/>
          </p:nvPr>
        </p:nvSpPr>
        <p:spPr>
          <a:xfrm>
            <a:off x="4799584" y="2734843"/>
            <a:ext cx="1258091" cy="461420"/>
          </a:xfrm>
          <a:prstGeom prst="rect">
            <a:avLst/>
          </a:prstGeom>
        </p:spPr>
        <p:txBody>
          <a:bodyPr anchor="ctr"/>
          <a:lstStyle>
            <a:lvl1pPr marL="0" indent="0" algn="ctr">
              <a:buFontTx/>
              <a:buNone/>
              <a:defRPr sz="2133"/>
            </a:lvl1pPr>
          </a:lstStyle>
          <a:p>
            <a:pPr lvl="0"/>
            <a:r>
              <a:rPr lang="en-US" dirty="0"/>
              <a:t>Answer</a:t>
            </a:r>
          </a:p>
        </p:txBody>
      </p:sp>
      <p:sp>
        <p:nvSpPr>
          <p:cNvPr id="97" name="Content Placeholder 2">
            <a:extLst>
              <a:ext uri="{FF2B5EF4-FFF2-40B4-BE49-F238E27FC236}">
                <a16:creationId xmlns:a16="http://schemas.microsoft.com/office/drawing/2014/main" id="{D284075E-A552-6042-B7E8-0A3944FD723A}"/>
              </a:ext>
            </a:extLst>
          </p:cNvPr>
          <p:cNvSpPr>
            <a:spLocks noGrp="1"/>
          </p:cNvSpPr>
          <p:nvPr>
            <p:ph idx="34" hasCustomPrompt="1"/>
          </p:nvPr>
        </p:nvSpPr>
        <p:spPr>
          <a:xfrm>
            <a:off x="4799584" y="3246907"/>
            <a:ext cx="1258091" cy="461420"/>
          </a:xfrm>
          <a:prstGeom prst="rect">
            <a:avLst/>
          </a:prstGeom>
        </p:spPr>
        <p:txBody>
          <a:bodyPr anchor="ctr"/>
          <a:lstStyle>
            <a:lvl1pPr marL="0" indent="0" algn="ctr">
              <a:buFontTx/>
              <a:buNone/>
              <a:defRPr sz="2133"/>
            </a:lvl1pPr>
          </a:lstStyle>
          <a:p>
            <a:pPr lvl="0"/>
            <a:r>
              <a:rPr lang="en-US" dirty="0"/>
              <a:t>Answer</a:t>
            </a:r>
          </a:p>
        </p:txBody>
      </p:sp>
      <p:sp>
        <p:nvSpPr>
          <p:cNvPr id="98" name="Content Placeholder 2">
            <a:extLst>
              <a:ext uri="{FF2B5EF4-FFF2-40B4-BE49-F238E27FC236}">
                <a16:creationId xmlns:a16="http://schemas.microsoft.com/office/drawing/2014/main" id="{CCA094BB-9BA1-1540-8914-DD94A85A5F5A}"/>
              </a:ext>
            </a:extLst>
          </p:cNvPr>
          <p:cNvSpPr>
            <a:spLocks noGrp="1"/>
          </p:cNvSpPr>
          <p:nvPr>
            <p:ph idx="35" hasCustomPrompt="1"/>
          </p:nvPr>
        </p:nvSpPr>
        <p:spPr>
          <a:xfrm>
            <a:off x="4799584" y="3758971"/>
            <a:ext cx="1258091" cy="512064"/>
          </a:xfrm>
          <a:prstGeom prst="rect">
            <a:avLst/>
          </a:prstGeom>
        </p:spPr>
        <p:txBody>
          <a:bodyPr anchor="ctr"/>
          <a:lstStyle>
            <a:lvl1pPr marL="0" indent="0" algn="ctr">
              <a:buFontTx/>
              <a:buNone/>
              <a:defRPr sz="2133"/>
            </a:lvl1pPr>
          </a:lstStyle>
          <a:p>
            <a:pPr lvl="0"/>
            <a:r>
              <a:rPr lang="en-US" dirty="0"/>
              <a:t>Answer</a:t>
            </a:r>
          </a:p>
        </p:txBody>
      </p:sp>
      <p:sp>
        <p:nvSpPr>
          <p:cNvPr id="99" name="Content Placeholder 2">
            <a:extLst>
              <a:ext uri="{FF2B5EF4-FFF2-40B4-BE49-F238E27FC236}">
                <a16:creationId xmlns:a16="http://schemas.microsoft.com/office/drawing/2014/main" id="{B176911A-A023-2849-8FBC-EE0CB8103666}"/>
              </a:ext>
            </a:extLst>
          </p:cNvPr>
          <p:cNvSpPr>
            <a:spLocks noGrp="1"/>
          </p:cNvSpPr>
          <p:nvPr>
            <p:ph idx="36" hasCustomPrompt="1"/>
          </p:nvPr>
        </p:nvSpPr>
        <p:spPr>
          <a:xfrm>
            <a:off x="4799584" y="4271035"/>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00" name="Content Placeholder 2">
            <a:extLst>
              <a:ext uri="{FF2B5EF4-FFF2-40B4-BE49-F238E27FC236}">
                <a16:creationId xmlns:a16="http://schemas.microsoft.com/office/drawing/2014/main" id="{253F64BF-770F-6742-B04C-ED815D27FCA4}"/>
              </a:ext>
            </a:extLst>
          </p:cNvPr>
          <p:cNvSpPr>
            <a:spLocks noGrp="1"/>
          </p:cNvSpPr>
          <p:nvPr>
            <p:ph idx="37" hasCustomPrompt="1"/>
          </p:nvPr>
        </p:nvSpPr>
        <p:spPr>
          <a:xfrm>
            <a:off x="4799584" y="4783099"/>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01" name="Content Placeholder 2">
            <a:extLst>
              <a:ext uri="{FF2B5EF4-FFF2-40B4-BE49-F238E27FC236}">
                <a16:creationId xmlns:a16="http://schemas.microsoft.com/office/drawing/2014/main" id="{C24A2A2D-AC1B-A74E-9315-F1D6BCBAE4BB}"/>
              </a:ext>
            </a:extLst>
          </p:cNvPr>
          <p:cNvSpPr>
            <a:spLocks noGrp="1"/>
          </p:cNvSpPr>
          <p:nvPr>
            <p:ph idx="38" hasCustomPrompt="1"/>
          </p:nvPr>
        </p:nvSpPr>
        <p:spPr>
          <a:xfrm>
            <a:off x="4799584" y="5295163"/>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02" name="Content Placeholder 2">
            <a:extLst>
              <a:ext uri="{FF2B5EF4-FFF2-40B4-BE49-F238E27FC236}">
                <a16:creationId xmlns:a16="http://schemas.microsoft.com/office/drawing/2014/main" id="{85DC23BF-3CFC-F54A-A877-85D28A6DB113}"/>
              </a:ext>
            </a:extLst>
          </p:cNvPr>
          <p:cNvSpPr>
            <a:spLocks noGrp="1"/>
          </p:cNvSpPr>
          <p:nvPr>
            <p:ph idx="74" hasCustomPrompt="1"/>
          </p:nvPr>
        </p:nvSpPr>
        <p:spPr>
          <a:xfrm>
            <a:off x="4799584" y="5804828"/>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03" name="Content Placeholder 2">
            <a:extLst>
              <a:ext uri="{FF2B5EF4-FFF2-40B4-BE49-F238E27FC236}">
                <a16:creationId xmlns:a16="http://schemas.microsoft.com/office/drawing/2014/main" id="{8A361235-B4D4-7E41-A4AC-407B61B8C28D}"/>
              </a:ext>
            </a:extLst>
          </p:cNvPr>
          <p:cNvSpPr>
            <a:spLocks noGrp="1"/>
          </p:cNvSpPr>
          <p:nvPr>
            <p:ph idx="40" hasCustomPrompt="1"/>
          </p:nvPr>
        </p:nvSpPr>
        <p:spPr>
          <a:xfrm>
            <a:off x="6120384" y="2218944"/>
            <a:ext cx="1258091" cy="441810"/>
          </a:xfrm>
          <a:prstGeom prst="rect">
            <a:avLst/>
          </a:prstGeom>
        </p:spPr>
        <p:txBody>
          <a:bodyPr anchor="ctr"/>
          <a:lstStyle>
            <a:lvl1pPr marL="0" indent="0" algn="ctr">
              <a:buFontTx/>
              <a:buNone/>
              <a:defRPr sz="2133"/>
            </a:lvl1pPr>
          </a:lstStyle>
          <a:p>
            <a:pPr lvl="0"/>
            <a:r>
              <a:rPr lang="en-US" dirty="0"/>
              <a:t>Answer</a:t>
            </a:r>
          </a:p>
        </p:txBody>
      </p:sp>
      <p:sp>
        <p:nvSpPr>
          <p:cNvPr id="104" name="Content Placeholder 2">
            <a:extLst>
              <a:ext uri="{FF2B5EF4-FFF2-40B4-BE49-F238E27FC236}">
                <a16:creationId xmlns:a16="http://schemas.microsoft.com/office/drawing/2014/main" id="{82FC4436-DA1E-3743-9355-AA9FFDBA145C}"/>
              </a:ext>
            </a:extLst>
          </p:cNvPr>
          <p:cNvSpPr>
            <a:spLocks noGrp="1"/>
          </p:cNvSpPr>
          <p:nvPr>
            <p:ph idx="42" hasCustomPrompt="1"/>
          </p:nvPr>
        </p:nvSpPr>
        <p:spPr>
          <a:xfrm>
            <a:off x="6120384" y="2734843"/>
            <a:ext cx="1258091" cy="461420"/>
          </a:xfrm>
          <a:prstGeom prst="rect">
            <a:avLst/>
          </a:prstGeom>
        </p:spPr>
        <p:txBody>
          <a:bodyPr anchor="ctr"/>
          <a:lstStyle>
            <a:lvl1pPr marL="0" indent="0" algn="ctr">
              <a:buFontTx/>
              <a:buNone/>
              <a:defRPr sz="2133"/>
            </a:lvl1pPr>
          </a:lstStyle>
          <a:p>
            <a:pPr lvl="0"/>
            <a:r>
              <a:rPr lang="en-US" dirty="0"/>
              <a:t>Answer</a:t>
            </a:r>
          </a:p>
        </p:txBody>
      </p:sp>
      <p:sp>
        <p:nvSpPr>
          <p:cNvPr id="105" name="Content Placeholder 2">
            <a:extLst>
              <a:ext uri="{FF2B5EF4-FFF2-40B4-BE49-F238E27FC236}">
                <a16:creationId xmlns:a16="http://schemas.microsoft.com/office/drawing/2014/main" id="{BC7986E9-A2E0-2740-AAA4-25734BBC3178}"/>
              </a:ext>
            </a:extLst>
          </p:cNvPr>
          <p:cNvSpPr>
            <a:spLocks noGrp="1"/>
          </p:cNvSpPr>
          <p:nvPr>
            <p:ph idx="43" hasCustomPrompt="1"/>
          </p:nvPr>
        </p:nvSpPr>
        <p:spPr>
          <a:xfrm>
            <a:off x="6120384" y="3246907"/>
            <a:ext cx="1258091" cy="461420"/>
          </a:xfrm>
          <a:prstGeom prst="rect">
            <a:avLst/>
          </a:prstGeom>
        </p:spPr>
        <p:txBody>
          <a:bodyPr anchor="ctr"/>
          <a:lstStyle>
            <a:lvl1pPr marL="0" indent="0" algn="ctr">
              <a:buFontTx/>
              <a:buNone/>
              <a:defRPr sz="2133"/>
            </a:lvl1pPr>
          </a:lstStyle>
          <a:p>
            <a:pPr lvl="0"/>
            <a:r>
              <a:rPr lang="en-US" dirty="0"/>
              <a:t>Answer</a:t>
            </a:r>
          </a:p>
        </p:txBody>
      </p:sp>
      <p:sp>
        <p:nvSpPr>
          <p:cNvPr id="106" name="Content Placeholder 2">
            <a:extLst>
              <a:ext uri="{FF2B5EF4-FFF2-40B4-BE49-F238E27FC236}">
                <a16:creationId xmlns:a16="http://schemas.microsoft.com/office/drawing/2014/main" id="{9E64940E-F062-9048-B690-955680B6AC41}"/>
              </a:ext>
            </a:extLst>
          </p:cNvPr>
          <p:cNvSpPr>
            <a:spLocks noGrp="1"/>
          </p:cNvSpPr>
          <p:nvPr>
            <p:ph idx="44" hasCustomPrompt="1"/>
          </p:nvPr>
        </p:nvSpPr>
        <p:spPr>
          <a:xfrm>
            <a:off x="6120384" y="3758971"/>
            <a:ext cx="1258091" cy="512064"/>
          </a:xfrm>
          <a:prstGeom prst="rect">
            <a:avLst/>
          </a:prstGeom>
        </p:spPr>
        <p:txBody>
          <a:bodyPr anchor="ctr"/>
          <a:lstStyle>
            <a:lvl1pPr marL="0" indent="0" algn="ctr">
              <a:buFontTx/>
              <a:buNone/>
              <a:defRPr sz="2133"/>
            </a:lvl1pPr>
          </a:lstStyle>
          <a:p>
            <a:pPr lvl="0"/>
            <a:r>
              <a:rPr lang="en-US" dirty="0"/>
              <a:t>Answer</a:t>
            </a:r>
          </a:p>
        </p:txBody>
      </p:sp>
      <p:sp>
        <p:nvSpPr>
          <p:cNvPr id="107" name="Content Placeholder 2">
            <a:extLst>
              <a:ext uri="{FF2B5EF4-FFF2-40B4-BE49-F238E27FC236}">
                <a16:creationId xmlns:a16="http://schemas.microsoft.com/office/drawing/2014/main" id="{512E7430-4FEB-E64A-902E-321056D1778E}"/>
              </a:ext>
            </a:extLst>
          </p:cNvPr>
          <p:cNvSpPr>
            <a:spLocks noGrp="1"/>
          </p:cNvSpPr>
          <p:nvPr>
            <p:ph idx="45" hasCustomPrompt="1"/>
          </p:nvPr>
        </p:nvSpPr>
        <p:spPr>
          <a:xfrm>
            <a:off x="6120384" y="4271035"/>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08" name="Content Placeholder 2">
            <a:extLst>
              <a:ext uri="{FF2B5EF4-FFF2-40B4-BE49-F238E27FC236}">
                <a16:creationId xmlns:a16="http://schemas.microsoft.com/office/drawing/2014/main" id="{054F4C85-E1E7-0B43-8A7E-A1D028FF5ABD}"/>
              </a:ext>
            </a:extLst>
          </p:cNvPr>
          <p:cNvSpPr>
            <a:spLocks noGrp="1"/>
          </p:cNvSpPr>
          <p:nvPr>
            <p:ph idx="46" hasCustomPrompt="1"/>
          </p:nvPr>
        </p:nvSpPr>
        <p:spPr>
          <a:xfrm>
            <a:off x="6120384" y="4783099"/>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09" name="Content Placeholder 2">
            <a:extLst>
              <a:ext uri="{FF2B5EF4-FFF2-40B4-BE49-F238E27FC236}">
                <a16:creationId xmlns:a16="http://schemas.microsoft.com/office/drawing/2014/main" id="{0AA90326-5326-1345-AD69-F98A14AFDB3D}"/>
              </a:ext>
            </a:extLst>
          </p:cNvPr>
          <p:cNvSpPr>
            <a:spLocks noGrp="1"/>
          </p:cNvSpPr>
          <p:nvPr>
            <p:ph idx="75" hasCustomPrompt="1"/>
          </p:nvPr>
        </p:nvSpPr>
        <p:spPr>
          <a:xfrm>
            <a:off x="6120384" y="5295163"/>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10" name="Content Placeholder 2">
            <a:extLst>
              <a:ext uri="{FF2B5EF4-FFF2-40B4-BE49-F238E27FC236}">
                <a16:creationId xmlns:a16="http://schemas.microsoft.com/office/drawing/2014/main" id="{DC2C7D5E-4525-B14A-B440-89A58A232722}"/>
              </a:ext>
            </a:extLst>
          </p:cNvPr>
          <p:cNvSpPr>
            <a:spLocks noGrp="1"/>
          </p:cNvSpPr>
          <p:nvPr>
            <p:ph idx="48" hasCustomPrompt="1"/>
          </p:nvPr>
        </p:nvSpPr>
        <p:spPr>
          <a:xfrm>
            <a:off x="6120384" y="5804828"/>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11" name="Content Placeholder 2">
            <a:extLst>
              <a:ext uri="{FF2B5EF4-FFF2-40B4-BE49-F238E27FC236}">
                <a16:creationId xmlns:a16="http://schemas.microsoft.com/office/drawing/2014/main" id="{D13445BE-C073-2248-84FC-B113FBDDA09B}"/>
              </a:ext>
            </a:extLst>
          </p:cNvPr>
          <p:cNvSpPr>
            <a:spLocks noGrp="1"/>
          </p:cNvSpPr>
          <p:nvPr>
            <p:ph idx="49" hasCustomPrompt="1"/>
          </p:nvPr>
        </p:nvSpPr>
        <p:spPr>
          <a:xfrm>
            <a:off x="7431024" y="2218944"/>
            <a:ext cx="1258091" cy="441810"/>
          </a:xfrm>
          <a:prstGeom prst="rect">
            <a:avLst/>
          </a:prstGeom>
        </p:spPr>
        <p:txBody>
          <a:bodyPr anchor="ctr"/>
          <a:lstStyle>
            <a:lvl1pPr marL="0" indent="0" algn="ctr">
              <a:buFontTx/>
              <a:buNone/>
              <a:defRPr sz="2133"/>
            </a:lvl1pPr>
          </a:lstStyle>
          <a:p>
            <a:pPr lvl="0"/>
            <a:r>
              <a:rPr lang="en-US" dirty="0"/>
              <a:t>Answer</a:t>
            </a:r>
          </a:p>
        </p:txBody>
      </p:sp>
      <p:sp>
        <p:nvSpPr>
          <p:cNvPr id="112" name="Content Placeholder 2">
            <a:extLst>
              <a:ext uri="{FF2B5EF4-FFF2-40B4-BE49-F238E27FC236}">
                <a16:creationId xmlns:a16="http://schemas.microsoft.com/office/drawing/2014/main" id="{DAFBAAC7-CA25-CB44-812C-0F5253713371}"/>
              </a:ext>
            </a:extLst>
          </p:cNvPr>
          <p:cNvSpPr>
            <a:spLocks noGrp="1"/>
          </p:cNvSpPr>
          <p:nvPr>
            <p:ph idx="51" hasCustomPrompt="1"/>
          </p:nvPr>
        </p:nvSpPr>
        <p:spPr>
          <a:xfrm>
            <a:off x="7431024" y="2734843"/>
            <a:ext cx="1258091" cy="461420"/>
          </a:xfrm>
          <a:prstGeom prst="rect">
            <a:avLst/>
          </a:prstGeom>
        </p:spPr>
        <p:txBody>
          <a:bodyPr anchor="ctr"/>
          <a:lstStyle>
            <a:lvl1pPr marL="0" indent="0" algn="ctr">
              <a:buFontTx/>
              <a:buNone/>
              <a:defRPr sz="2133"/>
            </a:lvl1pPr>
          </a:lstStyle>
          <a:p>
            <a:pPr lvl="0"/>
            <a:r>
              <a:rPr lang="en-US" dirty="0"/>
              <a:t>Answer</a:t>
            </a:r>
          </a:p>
        </p:txBody>
      </p:sp>
      <p:sp>
        <p:nvSpPr>
          <p:cNvPr id="113" name="Content Placeholder 2">
            <a:extLst>
              <a:ext uri="{FF2B5EF4-FFF2-40B4-BE49-F238E27FC236}">
                <a16:creationId xmlns:a16="http://schemas.microsoft.com/office/drawing/2014/main" id="{DC50245A-2841-CD44-9895-C229B1E21BC9}"/>
              </a:ext>
            </a:extLst>
          </p:cNvPr>
          <p:cNvSpPr>
            <a:spLocks noGrp="1"/>
          </p:cNvSpPr>
          <p:nvPr>
            <p:ph idx="52" hasCustomPrompt="1"/>
          </p:nvPr>
        </p:nvSpPr>
        <p:spPr>
          <a:xfrm>
            <a:off x="7431024" y="3246907"/>
            <a:ext cx="1258091" cy="461420"/>
          </a:xfrm>
          <a:prstGeom prst="rect">
            <a:avLst/>
          </a:prstGeom>
        </p:spPr>
        <p:txBody>
          <a:bodyPr anchor="ctr"/>
          <a:lstStyle>
            <a:lvl1pPr marL="0" indent="0" algn="ctr">
              <a:buFontTx/>
              <a:buNone/>
              <a:defRPr sz="2133"/>
            </a:lvl1pPr>
          </a:lstStyle>
          <a:p>
            <a:pPr lvl="0"/>
            <a:r>
              <a:rPr lang="en-US" dirty="0"/>
              <a:t>Answer</a:t>
            </a:r>
          </a:p>
        </p:txBody>
      </p:sp>
      <p:sp>
        <p:nvSpPr>
          <p:cNvPr id="114" name="Content Placeholder 2">
            <a:extLst>
              <a:ext uri="{FF2B5EF4-FFF2-40B4-BE49-F238E27FC236}">
                <a16:creationId xmlns:a16="http://schemas.microsoft.com/office/drawing/2014/main" id="{1665A472-A66D-664C-A88C-59547054AD15}"/>
              </a:ext>
            </a:extLst>
          </p:cNvPr>
          <p:cNvSpPr>
            <a:spLocks noGrp="1"/>
          </p:cNvSpPr>
          <p:nvPr>
            <p:ph idx="53" hasCustomPrompt="1"/>
          </p:nvPr>
        </p:nvSpPr>
        <p:spPr>
          <a:xfrm>
            <a:off x="7431024" y="3758971"/>
            <a:ext cx="1258091" cy="512064"/>
          </a:xfrm>
          <a:prstGeom prst="rect">
            <a:avLst/>
          </a:prstGeom>
        </p:spPr>
        <p:txBody>
          <a:bodyPr anchor="ctr"/>
          <a:lstStyle>
            <a:lvl1pPr marL="0" indent="0" algn="ctr">
              <a:buFontTx/>
              <a:buNone/>
              <a:defRPr sz="2133"/>
            </a:lvl1pPr>
          </a:lstStyle>
          <a:p>
            <a:pPr lvl="0"/>
            <a:r>
              <a:rPr lang="en-US" dirty="0"/>
              <a:t>Answer</a:t>
            </a:r>
          </a:p>
        </p:txBody>
      </p:sp>
      <p:sp>
        <p:nvSpPr>
          <p:cNvPr id="115" name="Content Placeholder 2">
            <a:extLst>
              <a:ext uri="{FF2B5EF4-FFF2-40B4-BE49-F238E27FC236}">
                <a16:creationId xmlns:a16="http://schemas.microsoft.com/office/drawing/2014/main" id="{A47B8C3D-AD65-464B-ADFD-37917CABC752}"/>
              </a:ext>
            </a:extLst>
          </p:cNvPr>
          <p:cNvSpPr>
            <a:spLocks noGrp="1"/>
          </p:cNvSpPr>
          <p:nvPr>
            <p:ph idx="76" hasCustomPrompt="1"/>
          </p:nvPr>
        </p:nvSpPr>
        <p:spPr>
          <a:xfrm>
            <a:off x="7431024" y="4271035"/>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16" name="Content Placeholder 2">
            <a:extLst>
              <a:ext uri="{FF2B5EF4-FFF2-40B4-BE49-F238E27FC236}">
                <a16:creationId xmlns:a16="http://schemas.microsoft.com/office/drawing/2014/main" id="{C1109063-F2BB-C448-9443-49F79EDC0F2E}"/>
              </a:ext>
            </a:extLst>
          </p:cNvPr>
          <p:cNvSpPr>
            <a:spLocks noGrp="1"/>
          </p:cNvSpPr>
          <p:nvPr>
            <p:ph idx="55" hasCustomPrompt="1"/>
          </p:nvPr>
        </p:nvSpPr>
        <p:spPr>
          <a:xfrm>
            <a:off x="7431024" y="4783099"/>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17" name="Content Placeholder 2">
            <a:extLst>
              <a:ext uri="{FF2B5EF4-FFF2-40B4-BE49-F238E27FC236}">
                <a16:creationId xmlns:a16="http://schemas.microsoft.com/office/drawing/2014/main" id="{11550C6F-B0A1-C94E-8721-D8B1BDDE2CC2}"/>
              </a:ext>
            </a:extLst>
          </p:cNvPr>
          <p:cNvSpPr>
            <a:spLocks noGrp="1"/>
          </p:cNvSpPr>
          <p:nvPr>
            <p:ph idx="56" hasCustomPrompt="1"/>
          </p:nvPr>
        </p:nvSpPr>
        <p:spPr>
          <a:xfrm>
            <a:off x="7431024" y="5295163"/>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18" name="Content Placeholder 2">
            <a:extLst>
              <a:ext uri="{FF2B5EF4-FFF2-40B4-BE49-F238E27FC236}">
                <a16:creationId xmlns:a16="http://schemas.microsoft.com/office/drawing/2014/main" id="{6E09048E-F887-454B-933B-2ADBC1CB21C8}"/>
              </a:ext>
            </a:extLst>
          </p:cNvPr>
          <p:cNvSpPr>
            <a:spLocks noGrp="1"/>
          </p:cNvSpPr>
          <p:nvPr>
            <p:ph idx="57" hasCustomPrompt="1"/>
          </p:nvPr>
        </p:nvSpPr>
        <p:spPr>
          <a:xfrm>
            <a:off x="7431024" y="5804828"/>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19" name="Content Placeholder 2">
            <a:extLst>
              <a:ext uri="{FF2B5EF4-FFF2-40B4-BE49-F238E27FC236}">
                <a16:creationId xmlns:a16="http://schemas.microsoft.com/office/drawing/2014/main" id="{12816447-6002-3F4E-8FC8-CA09F509B7B2}"/>
              </a:ext>
            </a:extLst>
          </p:cNvPr>
          <p:cNvSpPr>
            <a:spLocks noGrp="1"/>
          </p:cNvSpPr>
          <p:nvPr>
            <p:ph idx="58" hasCustomPrompt="1"/>
          </p:nvPr>
        </p:nvSpPr>
        <p:spPr>
          <a:xfrm>
            <a:off x="8741664" y="2218944"/>
            <a:ext cx="1258091" cy="441810"/>
          </a:xfrm>
          <a:prstGeom prst="rect">
            <a:avLst/>
          </a:prstGeom>
        </p:spPr>
        <p:txBody>
          <a:bodyPr anchor="ctr"/>
          <a:lstStyle>
            <a:lvl1pPr marL="0" indent="0" algn="ctr">
              <a:buFontTx/>
              <a:buNone/>
              <a:defRPr sz="2133"/>
            </a:lvl1pPr>
          </a:lstStyle>
          <a:p>
            <a:pPr lvl="0"/>
            <a:r>
              <a:rPr lang="en-US" dirty="0"/>
              <a:t>Answer</a:t>
            </a:r>
          </a:p>
        </p:txBody>
      </p:sp>
      <p:sp>
        <p:nvSpPr>
          <p:cNvPr id="120" name="Content Placeholder 2">
            <a:extLst>
              <a:ext uri="{FF2B5EF4-FFF2-40B4-BE49-F238E27FC236}">
                <a16:creationId xmlns:a16="http://schemas.microsoft.com/office/drawing/2014/main" id="{CA0D3A7F-2498-8F49-B587-0E62BABF5A54}"/>
              </a:ext>
            </a:extLst>
          </p:cNvPr>
          <p:cNvSpPr>
            <a:spLocks noGrp="1"/>
          </p:cNvSpPr>
          <p:nvPr>
            <p:ph idx="60" hasCustomPrompt="1"/>
          </p:nvPr>
        </p:nvSpPr>
        <p:spPr>
          <a:xfrm>
            <a:off x="8741664" y="2734843"/>
            <a:ext cx="1258091" cy="461420"/>
          </a:xfrm>
          <a:prstGeom prst="rect">
            <a:avLst/>
          </a:prstGeom>
        </p:spPr>
        <p:txBody>
          <a:bodyPr anchor="ctr"/>
          <a:lstStyle>
            <a:lvl1pPr marL="0" indent="0" algn="ctr">
              <a:buFontTx/>
              <a:buNone/>
              <a:defRPr sz="2133"/>
            </a:lvl1pPr>
          </a:lstStyle>
          <a:p>
            <a:pPr lvl="0"/>
            <a:r>
              <a:rPr lang="en-US" dirty="0"/>
              <a:t>Answer</a:t>
            </a:r>
          </a:p>
        </p:txBody>
      </p:sp>
      <p:sp>
        <p:nvSpPr>
          <p:cNvPr id="121" name="Content Placeholder 2">
            <a:extLst>
              <a:ext uri="{FF2B5EF4-FFF2-40B4-BE49-F238E27FC236}">
                <a16:creationId xmlns:a16="http://schemas.microsoft.com/office/drawing/2014/main" id="{7BD8A62E-4D49-6E41-8779-B36C402AC7BA}"/>
              </a:ext>
            </a:extLst>
          </p:cNvPr>
          <p:cNvSpPr>
            <a:spLocks noGrp="1"/>
          </p:cNvSpPr>
          <p:nvPr>
            <p:ph idx="61" hasCustomPrompt="1"/>
          </p:nvPr>
        </p:nvSpPr>
        <p:spPr>
          <a:xfrm>
            <a:off x="8741664" y="3246907"/>
            <a:ext cx="1258091" cy="461420"/>
          </a:xfrm>
          <a:prstGeom prst="rect">
            <a:avLst/>
          </a:prstGeom>
        </p:spPr>
        <p:txBody>
          <a:bodyPr anchor="ctr"/>
          <a:lstStyle>
            <a:lvl1pPr marL="0" indent="0" algn="ctr">
              <a:buFontTx/>
              <a:buNone/>
              <a:defRPr sz="2133"/>
            </a:lvl1pPr>
          </a:lstStyle>
          <a:p>
            <a:pPr lvl="0"/>
            <a:r>
              <a:rPr lang="en-US" dirty="0"/>
              <a:t>Answer</a:t>
            </a:r>
          </a:p>
        </p:txBody>
      </p:sp>
      <p:sp>
        <p:nvSpPr>
          <p:cNvPr id="122" name="Content Placeholder 2">
            <a:extLst>
              <a:ext uri="{FF2B5EF4-FFF2-40B4-BE49-F238E27FC236}">
                <a16:creationId xmlns:a16="http://schemas.microsoft.com/office/drawing/2014/main" id="{1B2F0EFB-C44E-F24B-AC42-94FD4899D354}"/>
              </a:ext>
            </a:extLst>
          </p:cNvPr>
          <p:cNvSpPr>
            <a:spLocks noGrp="1"/>
          </p:cNvSpPr>
          <p:nvPr>
            <p:ph idx="77" hasCustomPrompt="1"/>
          </p:nvPr>
        </p:nvSpPr>
        <p:spPr>
          <a:xfrm>
            <a:off x="8741664" y="3758971"/>
            <a:ext cx="1258091" cy="512064"/>
          </a:xfrm>
          <a:prstGeom prst="rect">
            <a:avLst/>
          </a:prstGeom>
        </p:spPr>
        <p:txBody>
          <a:bodyPr anchor="ctr"/>
          <a:lstStyle>
            <a:lvl1pPr marL="0" indent="0" algn="ctr">
              <a:buFontTx/>
              <a:buNone/>
              <a:defRPr sz="2133"/>
            </a:lvl1pPr>
          </a:lstStyle>
          <a:p>
            <a:pPr lvl="0"/>
            <a:r>
              <a:rPr lang="en-US" dirty="0"/>
              <a:t>Answer</a:t>
            </a:r>
          </a:p>
        </p:txBody>
      </p:sp>
      <p:sp>
        <p:nvSpPr>
          <p:cNvPr id="123" name="Content Placeholder 2">
            <a:extLst>
              <a:ext uri="{FF2B5EF4-FFF2-40B4-BE49-F238E27FC236}">
                <a16:creationId xmlns:a16="http://schemas.microsoft.com/office/drawing/2014/main" id="{17612707-17E2-A543-926D-3E8C6BB83D53}"/>
              </a:ext>
            </a:extLst>
          </p:cNvPr>
          <p:cNvSpPr>
            <a:spLocks noGrp="1"/>
          </p:cNvSpPr>
          <p:nvPr>
            <p:ph idx="63" hasCustomPrompt="1"/>
          </p:nvPr>
        </p:nvSpPr>
        <p:spPr>
          <a:xfrm>
            <a:off x="8741664" y="4271035"/>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24" name="Content Placeholder 2">
            <a:extLst>
              <a:ext uri="{FF2B5EF4-FFF2-40B4-BE49-F238E27FC236}">
                <a16:creationId xmlns:a16="http://schemas.microsoft.com/office/drawing/2014/main" id="{B5D8BE7F-D789-B243-AB90-93D0C1F764D8}"/>
              </a:ext>
            </a:extLst>
          </p:cNvPr>
          <p:cNvSpPr>
            <a:spLocks noGrp="1"/>
          </p:cNvSpPr>
          <p:nvPr>
            <p:ph idx="64" hasCustomPrompt="1"/>
          </p:nvPr>
        </p:nvSpPr>
        <p:spPr>
          <a:xfrm>
            <a:off x="8741664" y="4783099"/>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25" name="Content Placeholder 2">
            <a:extLst>
              <a:ext uri="{FF2B5EF4-FFF2-40B4-BE49-F238E27FC236}">
                <a16:creationId xmlns:a16="http://schemas.microsoft.com/office/drawing/2014/main" id="{AE7637EE-62DF-034F-AEFD-BE9B0B4F504F}"/>
              </a:ext>
            </a:extLst>
          </p:cNvPr>
          <p:cNvSpPr>
            <a:spLocks noGrp="1"/>
          </p:cNvSpPr>
          <p:nvPr>
            <p:ph idx="65" hasCustomPrompt="1"/>
          </p:nvPr>
        </p:nvSpPr>
        <p:spPr>
          <a:xfrm>
            <a:off x="8741664" y="5295163"/>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26" name="Content Placeholder 2">
            <a:extLst>
              <a:ext uri="{FF2B5EF4-FFF2-40B4-BE49-F238E27FC236}">
                <a16:creationId xmlns:a16="http://schemas.microsoft.com/office/drawing/2014/main" id="{8E885619-E89E-6B47-ADFC-DFED6AAA614E}"/>
              </a:ext>
            </a:extLst>
          </p:cNvPr>
          <p:cNvSpPr>
            <a:spLocks noGrp="1"/>
          </p:cNvSpPr>
          <p:nvPr>
            <p:ph idx="66" hasCustomPrompt="1"/>
          </p:nvPr>
        </p:nvSpPr>
        <p:spPr>
          <a:xfrm>
            <a:off x="8741664" y="5804828"/>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27" name="Content Placeholder 2">
            <a:extLst>
              <a:ext uri="{FF2B5EF4-FFF2-40B4-BE49-F238E27FC236}">
                <a16:creationId xmlns:a16="http://schemas.microsoft.com/office/drawing/2014/main" id="{21C3904C-453A-3149-B0A7-3711F8DC700D}"/>
              </a:ext>
            </a:extLst>
          </p:cNvPr>
          <p:cNvSpPr>
            <a:spLocks noGrp="1"/>
          </p:cNvSpPr>
          <p:nvPr>
            <p:ph idx="67" hasCustomPrompt="1"/>
          </p:nvPr>
        </p:nvSpPr>
        <p:spPr>
          <a:xfrm>
            <a:off x="10046029" y="2218944"/>
            <a:ext cx="1258091" cy="441810"/>
          </a:xfrm>
          <a:prstGeom prst="rect">
            <a:avLst/>
          </a:prstGeom>
        </p:spPr>
        <p:txBody>
          <a:bodyPr anchor="ctr"/>
          <a:lstStyle>
            <a:lvl1pPr marL="0" indent="0" algn="ctr">
              <a:buFontTx/>
              <a:buNone/>
              <a:defRPr sz="2133"/>
            </a:lvl1pPr>
          </a:lstStyle>
          <a:p>
            <a:pPr lvl="0"/>
            <a:r>
              <a:rPr lang="en-US" dirty="0"/>
              <a:t>Answer</a:t>
            </a:r>
          </a:p>
        </p:txBody>
      </p:sp>
      <p:sp>
        <p:nvSpPr>
          <p:cNvPr id="128" name="Content Placeholder 2">
            <a:extLst>
              <a:ext uri="{FF2B5EF4-FFF2-40B4-BE49-F238E27FC236}">
                <a16:creationId xmlns:a16="http://schemas.microsoft.com/office/drawing/2014/main" id="{034D4B7D-0879-1D48-A60D-DE709C348E87}"/>
              </a:ext>
            </a:extLst>
          </p:cNvPr>
          <p:cNvSpPr>
            <a:spLocks noGrp="1"/>
          </p:cNvSpPr>
          <p:nvPr>
            <p:ph idx="69" hasCustomPrompt="1"/>
          </p:nvPr>
        </p:nvSpPr>
        <p:spPr>
          <a:xfrm>
            <a:off x="10046029" y="2734843"/>
            <a:ext cx="1258091" cy="461420"/>
          </a:xfrm>
          <a:prstGeom prst="rect">
            <a:avLst/>
          </a:prstGeom>
        </p:spPr>
        <p:txBody>
          <a:bodyPr anchor="ctr"/>
          <a:lstStyle>
            <a:lvl1pPr marL="0" indent="0" algn="ctr">
              <a:buFontTx/>
              <a:buNone/>
              <a:defRPr sz="2133"/>
            </a:lvl1pPr>
          </a:lstStyle>
          <a:p>
            <a:pPr lvl="0"/>
            <a:r>
              <a:rPr lang="en-US" dirty="0"/>
              <a:t>Answer</a:t>
            </a:r>
          </a:p>
        </p:txBody>
      </p:sp>
      <p:sp>
        <p:nvSpPr>
          <p:cNvPr id="129" name="Content Placeholder 2">
            <a:extLst>
              <a:ext uri="{FF2B5EF4-FFF2-40B4-BE49-F238E27FC236}">
                <a16:creationId xmlns:a16="http://schemas.microsoft.com/office/drawing/2014/main" id="{658E5EE1-4E7A-5048-93A9-0A3C04D528A9}"/>
              </a:ext>
            </a:extLst>
          </p:cNvPr>
          <p:cNvSpPr>
            <a:spLocks noGrp="1"/>
          </p:cNvSpPr>
          <p:nvPr>
            <p:ph idx="78" hasCustomPrompt="1"/>
          </p:nvPr>
        </p:nvSpPr>
        <p:spPr>
          <a:xfrm>
            <a:off x="10046029" y="3246907"/>
            <a:ext cx="1258091" cy="461420"/>
          </a:xfrm>
          <a:prstGeom prst="rect">
            <a:avLst/>
          </a:prstGeom>
        </p:spPr>
        <p:txBody>
          <a:bodyPr anchor="ctr"/>
          <a:lstStyle>
            <a:lvl1pPr marL="0" indent="0" algn="ctr">
              <a:buFontTx/>
              <a:buNone/>
              <a:defRPr sz="2133"/>
            </a:lvl1pPr>
          </a:lstStyle>
          <a:p>
            <a:pPr lvl="0"/>
            <a:r>
              <a:rPr lang="en-US" dirty="0"/>
              <a:t>Answer</a:t>
            </a:r>
          </a:p>
        </p:txBody>
      </p:sp>
      <p:sp>
        <p:nvSpPr>
          <p:cNvPr id="130" name="Content Placeholder 2">
            <a:extLst>
              <a:ext uri="{FF2B5EF4-FFF2-40B4-BE49-F238E27FC236}">
                <a16:creationId xmlns:a16="http://schemas.microsoft.com/office/drawing/2014/main" id="{07E4071F-28AC-B347-8D86-BC0DA5FECCFB}"/>
              </a:ext>
            </a:extLst>
          </p:cNvPr>
          <p:cNvSpPr>
            <a:spLocks noGrp="1"/>
          </p:cNvSpPr>
          <p:nvPr>
            <p:ph idx="79" hasCustomPrompt="1"/>
          </p:nvPr>
        </p:nvSpPr>
        <p:spPr>
          <a:xfrm>
            <a:off x="10046029" y="3758971"/>
            <a:ext cx="1258091" cy="512064"/>
          </a:xfrm>
          <a:prstGeom prst="rect">
            <a:avLst/>
          </a:prstGeom>
        </p:spPr>
        <p:txBody>
          <a:bodyPr anchor="ctr"/>
          <a:lstStyle>
            <a:lvl1pPr marL="0" indent="0" algn="ctr">
              <a:buFontTx/>
              <a:buNone/>
              <a:defRPr sz="2133"/>
            </a:lvl1pPr>
          </a:lstStyle>
          <a:p>
            <a:pPr lvl="0"/>
            <a:r>
              <a:rPr lang="en-US" dirty="0"/>
              <a:t>Answer</a:t>
            </a:r>
          </a:p>
        </p:txBody>
      </p:sp>
      <p:sp>
        <p:nvSpPr>
          <p:cNvPr id="131" name="Content Placeholder 2">
            <a:extLst>
              <a:ext uri="{FF2B5EF4-FFF2-40B4-BE49-F238E27FC236}">
                <a16:creationId xmlns:a16="http://schemas.microsoft.com/office/drawing/2014/main" id="{892A6145-3D6A-CD4E-9B91-EC1866A88208}"/>
              </a:ext>
            </a:extLst>
          </p:cNvPr>
          <p:cNvSpPr>
            <a:spLocks noGrp="1"/>
          </p:cNvSpPr>
          <p:nvPr>
            <p:ph idx="80" hasCustomPrompt="1"/>
          </p:nvPr>
        </p:nvSpPr>
        <p:spPr>
          <a:xfrm>
            <a:off x="10046029" y="4271035"/>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32" name="Content Placeholder 2">
            <a:extLst>
              <a:ext uri="{FF2B5EF4-FFF2-40B4-BE49-F238E27FC236}">
                <a16:creationId xmlns:a16="http://schemas.microsoft.com/office/drawing/2014/main" id="{A120382C-75C6-014A-9790-440AC54B393F}"/>
              </a:ext>
            </a:extLst>
          </p:cNvPr>
          <p:cNvSpPr>
            <a:spLocks noGrp="1"/>
          </p:cNvSpPr>
          <p:nvPr>
            <p:ph idx="81" hasCustomPrompt="1"/>
          </p:nvPr>
        </p:nvSpPr>
        <p:spPr>
          <a:xfrm>
            <a:off x="10046029" y="4783099"/>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33" name="Content Placeholder 2">
            <a:extLst>
              <a:ext uri="{FF2B5EF4-FFF2-40B4-BE49-F238E27FC236}">
                <a16:creationId xmlns:a16="http://schemas.microsoft.com/office/drawing/2014/main" id="{7664DD72-845A-FC4F-86BF-FE2F5D6A9C8A}"/>
              </a:ext>
            </a:extLst>
          </p:cNvPr>
          <p:cNvSpPr>
            <a:spLocks noGrp="1"/>
          </p:cNvSpPr>
          <p:nvPr>
            <p:ph idx="82" hasCustomPrompt="1"/>
          </p:nvPr>
        </p:nvSpPr>
        <p:spPr>
          <a:xfrm>
            <a:off x="10046029" y="5295163"/>
            <a:ext cx="1258091" cy="458362"/>
          </a:xfrm>
          <a:prstGeom prst="rect">
            <a:avLst/>
          </a:prstGeom>
        </p:spPr>
        <p:txBody>
          <a:bodyPr anchor="ctr"/>
          <a:lstStyle>
            <a:lvl1pPr marL="0" indent="0" algn="ctr">
              <a:buFontTx/>
              <a:buNone/>
              <a:defRPr sz="2133"/>
            </a:lvl1pPr>
          </a:lstStyle>
          <a:p>
            <a:pPr lvl="0"/>
            <a:r>
              <a:rPr lang="en-US" dirty="0"/>
              <a:t>Answer</a:t>
            </a:r>
          </a:p>
        </p:txBody>
      </p:sp>
      <p:sp>
        <p:nvSpPr>
          <p:cNvPr id="134" name="Content Placeholder 2">
            <a:extLst>
              <a:ext uri="{FF2B5EF4-FFF2-40B4-BE49-F238E27FC236}">
                <a16:creationId xmlns:a16="http://schemas.microsoft.com/office/drawing/2014/main" id="{5984E6C7-EEB4-C547-8F7E-3DF29C3C2FF0}"/>
              </a:ext>
            </a:extLst>
          </p:cNvPr>
          <p:cNvSpPr>
            <a:spLocks noGrp="1"/>
          </p:cNvSpPr>
          <p:nvPr>
            <p:ph idx="83" hasCustomPrompt="1"/>
          </p:nvPr>
        </p:nvSpPr>
        <p:spPr>
          <a:xfrm>
            <a:off x="10046029" y="5804828"/>
            <a:ext cx="1258091" cy="458362"/>
          </a:xfrm>
          <a:prstGeom prst="rect">
            <a:avLst/>
          </a:prstGeom>
        </p:spPr>
        <p:txBody>
          <a:bodyPr anchor="ctr"/>
          <a:lstStyle>
            <a:lvl1pPr marL="0" indent="0" algn="ctr">
              <a:buFontTx/>
              <a:buNone/>
              <a:defRPr sz="2133"/>
            </a:lvl1pPr>
          </a:lstStyle>
          <a:p>
            <a:pPr lvl="0"/>
            <a:r>
              <a:rPr lang="en-US" dirty="0"/>
              <a:t>Answer</a:t>
            </a:r>
          </a:p>
        </p:txBody>
      </p:sp>
    </p:spTree>
    <p:extLst>
      <p:ext uri="{BB962C8B-B14F-4D97-AF65-F5344CB8AC3E}">
        <p14:creationId xmlns:p14="http://schemas.microsoft.com/office/powerpoint/2010/main" val="42680279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5988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dirty="0"/>
              <a:t>Click to edit Master title style</a:t>
            </a:r>
          </a:p>
        </p:txBody>
      </p:sp>
    </p:spTree>
    <p:extLst>
      <p:ext uri="{BB962C8B-B14F-4D97-AF65-F5344CB8AC3E}">
        <p14:creationId xmlns:p14="http://schemas.microsoft.com/office/powerpoint/2010/main" val="4395204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99104" y="2209800"/>
            <a:ext cx="7827264" cy="512064"/>
          </a:xfrm>
          <a:prstGeom prst="rect">
            <a:avLst/>
          </a:prstGeom>
        </p:spPr>
        <p:txBody>
          <a:bodyPr lIns="91440" anchor="ctr"/>
          <a:lstStyle>
            <a:lvl1pPr marL="0" indent="0" algn="ctr">
              <a:buFontTx/>
              <a:buNone/>
              <a:defRPr sz="2133"/>
            </a:lvl1pPr>
          </a:lstStyle>
          <a:p>
            <a:pPr lvl="0"/>
            <a:r>
              <a:rPr lang="en-US" dirty="0"/>
              <a:t>Answer</a:t>
            </a:r>
          </a:p>
        </p:txBody>
      </p:sp>
      <p:sp>
        <p:nvSpPr>
          <p:cNvPr id="14" name="Content Placeholder 2">
            <a:extLst>
              <a:ext uri="{FF2B5EF4-FFF2-40B4-BE49-F238E27FC236}">
                <a16:creationId xmlns:a16="http://schemas.microsoft.com/office/drawing/2014/main" id="{53519A4A-9219-1146-A62A-3E8031025C50}"/>
              </a:ext>
            </a:extLst>
          </p:cNvPr>
          <p:cNvSpPr>
            <a:spLocks noGrp="1"/>
          </p:cNvSpPr>
          <p:nvPr>
            <p:ph idx="10" hasCustomPrompt="1"/>
          </p:nvPr>
        </p:nvSpPr>
        <p:spPr>
          <a:xfrm>
            <a:off x="3499104" y="2807677"/>
            <a:ext cx="7827264" cy="512064"/>
          </a:xfrm>
          <a:prstGeom prst="rect">
            <a:avLst/>
          </a:prstGeom>
        </p:spPr>
        <p:txBody>
          <a:bodyPr lIns="91440" anchor="ctr"/>
          <a:lstStyle>
            <a:lvl1pPr marL="0" indent="0" algn="ctr">
              <a:buFontTx/>
              <a:buNone/>
              <a:defRPr sz="2133"/>
            </a:lvl1pPr>
          </a:lstStyle>
          <a:p>
            <a:pPr lvl="0"/>
            <a:r>
              <a:rPr lang="en-US" dirty="0"/>
              <a:t>Answer</a:t>
            </a:r>
          </a:p>
        </p:txBody>
      </p:sp>
      <p:sp>
        <p:nvSpPr>
          <p:cNvPr id="15" name="Content Placeholder 2">
            <a:extLst>
              <a:ext uri="{FF2B5EF4-FFF2-40B4-BE49-F238E27FC236}">
                <a16:creationId xmlns:a16="http://schemas.microsoft.com/office/drawing/2014/main" id="{6B7AEE27-F70D-0E4F-909D-9E6945E10DFB}"/>
              </a:ext>
            </a:extLst>
          </p:cNvPr>
          <p:cNvSpPr>
            <a:spLocks noGrp="1"/>
          </p:cNvSpPr>
          <p:nvPr>
            <p:ph idx="11" hasCustomPrompt="1"/>
          </p:nvPr>
        </p:nvSpPr>
        <p:spPr>
          <a:xfrm>
            <a:off x="3499104" y="3393831"/>
            <a:ext cx="7827264" cy="512064"/>
          </a:xfrm>
          <a:prstGeom prst="rect">
            <a:avLst/>
          </a:prstGeom>
        </p:spPr>
        <p:txBody>
          <a:bodyPr lIns="91440" anchor="ctr"/>
          <a:lstStyle>
            <a:lvl1pPr marL="0" indent="0" algn="ctr">
              <a:buFontTx/>
              <a:buNone/>
              <a:defRPr sz="2133"/>
            </a:lvl1pPr>
          </a:lstStyle>
          <a:p>
            <a:pPr lvl="0"/>
            <a:r>
              <a:rPr lang="en-US" dirty="0"/>
              <a:t>Answer</a:t>
            </a:r>
          </a:p>
        </p:txBody>
      </p:sp>
      <p:sp>
        <p:nvSpPr>
          <p:cNvPr id="16" name="Content Placeholder 2">
            <a:extLst>
              <a:ext uri="{FF2B5EF4-FFF2-40B4-BE49-F238E27FC236}">
                <a16:creationId xmlns:a16="http://schemas.microsoft.com/office/drawing/2014/main" id="{164EB7B3-A691-D94C-AFCB-A87D0DDDB328}"/>
              </a:ext>
            </a:extLst>
          </p:cNvPr>
          <p:cNvSpPr>
            <a:spLocks noGrp="1"/>
          </p:cNvSpPr>
          <p:nvPr>
            <p:ph idx="12" hasCustomPrompt="1"/>
          </p:nvPr>
        </p:nvSpPr>
        <p:spPr>
          <a:xfrm>
            <a:off x="3499104" y="3979984"/>
            <a:ext cx="7827264" cy="512064"/>
          </a:xfrm>
          <a:prstGeom prst="rect">
            <a:avLst/>
          </a:prstGeom>
        </p:spPr>
        <p:txBody>
          <a:bodyPr lIns="91440" anchor="ctr"/>
          <a:lstStyle>
            <a:lvl1pPr marL="0" indent="0" algn="ctr">
              <a:buFontTx/>
              <a:buNone/>
              <a:defRPr sz="2133"/>
            </a:lvl1pPr>
          </a:lstStyle>
          <a:p>
            <a:pPr lvl="0"/>
            <a:r>
              <a:rPr lang="en-US" dirty="0"/>
              <a:t>Answer</a:t>
            </a:r>
          </a:p>
        </p:txBody>
      </p:sp>
      <p:sp>
        <p:nvSpPr>
          <p:cNvPr id="17" name="Content Placeholder 2">
            <a:extLst>
              <a:ext uri="{FF2B5EF4-FFF2-40B4-BE49-F238E27FC236}">
                <a16:creationId xmlns:a16="http://schemas.microsoft.com/office/drawing/2014/main" id="{5525B9B0-F5E5-E444-BF6C-1117FF69152E}"/>
              </a:ext>
            </a:extLst>
          </p:cNvPr>
          <p:cNvSpPr>
            <a:spLocks noGrp="1"/>
          </p:cNvSpPr>
          <p:nvPr>
            <p:ph idx="13" hasCustomPrompt="1"/>
          </p:nvPr>
        </p:nvSpPr>
        <p:spPr>
          <a:xfrm>
            <a:off x="3499104" y="4577861"/>
            <a:ext cx="7827264" cy="512064"/>
          </a:xfrm>
          <a:prstGeom prst="rect">
            <a:avLst/>
          </a:prstGeom>
        </p:spPr>
        <p:txBody>
          <a:bodyPr lIns="91440" anchor="ctr"/>
          <a:lstStyle>
            <a:lvl1pPr marL="0" indent="0" algn="ctr">
              <a:buFontTx/>
              <a:buNone/>
              <a:defRPr sz="2133"/>
            </a:lvl1pPr>
          </a:lstStyle>
          <a:p>
            <a:pPr lvl="0"/>
            <a:r>
              <a:rPr lang="en-US" dirty="0"/>
              <a:t>Answer</a:t>
            </a:r>
          </a:p>
        </p:txBody>
      </p:sp>
      <p:sp>
        <p:nvSpPr>
          <p:cNvPr id="18" name="Content Placeholder 2">
            <a:extLst>
              <a:ext uri="{FF2B5EF4-FFF2-40B4-BE49-F238E27FC236}">
                <a16:creationId xmlns:a16="http://schemas.microsoft.com/office/drawing/2014/main" id="{21531B7A-D477-E249-9D1A-DA4E373A207F}"/>
              </a:ext>
            </a:extLst>
          </p:cNvPr>
          <p:cNvSpPr>
            <a:spLocks noGrp="1"/>
          </p:cNvSpPr>
          <p:nvPr>
            <p:ph idx="14" hasCustomPrompt="1"/>
          </p:nvPr>
        </p:nvSpPr>
        <p:spPr>
          <a:xfrm>
            <a:off x="3499104" y="5164016"/>
            <a:ext cx="7827264" cy="512064"/>
          </a:xfrm>
          <a:prstGeom prst="rect">
            <a:avLst/>
          </a:prstGeom>
        </p:spPr>
        <p:txBody>
          <a:bodyPr lIns="91440" anchor="ctr"/>
          <a:lstStyle>
            <a:lvl1pPr marL="0" indent="0" algn="ctr">
              <a:buFontTx/>
              <a:buNone/>
              <a:defRPr sz="2133"/>
            </a:lvl1pPr>
          </a:lstStyle>
          <a:p>
            <a:pPr lvl="0"/>
            <a:r>
              <a:rPr lang="en-US" dirty="0"/>
              <a:t>Answer</a:t>
            </a:r>
          </a:p>
        </p:txBody>
      </p:sp>
      <p:sp>
        <p:nvSpPr>
          <p:cNvPr id="19" name="Content Placeholder 2">
            <a:extLst>
              <a:ext uri="{FF2B5EF4-FFF2-40B4-BE49-F238E27FC236}">
                <a16:creationId xmlns:a16="http://schemas.microsoft.com/office/drawing/2014/main" id="{9A62099F-1357-724A-B5DA-BB02CBF114A2}"/>
              </a:ext>
            </a:extLst>
          </p:cNvPr>
          <p:cNvSpPr>
            <a:spLocks noGrp="1"/>
          </p:cNvSpPr>
          <p:nvPr>
            <p:ph idx="15" hasCustomPrompt="1"/>
          </p:nvPr>
        </p:nvSpPr>
        <p:spPr>
          <a:xfrm>
            <a:off x="3499104" y="5738447"/>
            <a:ext cx="7827264" cy="512064"/>
          </a:xfrm>
          <a:prstGeom prst="rect">
            <a:avLst/>
          </a:prstGeom>
        </p:spPr>
        <p:txBody>
          <a:bodyPr lIns="91440" anchor="ctr"/>
          <a:lstStyle>
            <a:lvl1pPr marL="0" indent="0" algn="ctr">
              <a:buFontTx/>
              <a:buNone/>
              <a:defRPr sz="2133"/>
            </a:lvl1pPr>
          </a:lstStyle>
          <a:p>
            <a:pPr lvl="0"/>
            <a:r>
              <a:rPr lang="en-US" dirty="0"/>
              <a:t>Answer</a:t>
            </a:r>
          </a:p>
        </p:txBody>
      </p:sp>
      <p:sp>
        <p:nvSpPr>
          <p:cNvPr id="10" name="Title 26">
            <a:extLst>
              <a:ext uri="{FF2B5EF4-FFF2-40B4-BE49-F238E27FC236}">
                <a16:creationId xmlns:a16="http://schemas.microsoft.com/office/drawing/2014/main" id="{DA2415CA-C74D-0E46-946D-E9EA097E343B}"/>
              </a:ext>
            </a:extLst>
          </p:cNvPr>
          <p:cNvSpPr>
            <a:spLocks noGrp="1"/>
          </p:cNvSpPr>
          <p:nvPr>
            <p:ph type="title"/>
          </p:nvPr>
        </p:nvSpPr>
        <p:spPr>
          <a:xfrm>
            <a:off x="914639" y="0"/>
            <a:ext cx="10362724" cy="1997242"/>
          </a:xfrm>
        </p:spPr>
        <p:txBody>
          <a:bodyPr/>
          <a:lstStyle/>
          <a:p>
            <a:endParaRPr lang="en-US" sz="2600" dirty="0"/>
          </a:p>
        </p:txBody>
      </p:sp>
    </p:spTree>
    <p:extLst>
      <p:ext uri="{BB962C8B-B14F-4D97-AF65-F5344CB8AC3E}">
        <p14:creationId xmlns:p14="http://schemas.microsoft.com/office/powerpoint/2010/main" val="2690114863"/>
      </p:ext>
    </p:extLst>
  </p:cSld>
  <p:clrMapOvr>
    <a:masterClrMapping/>
  </p:clrMapOvr>
  <mc:AlternateContent xmlns:mc="http://schemas.openxmlformats.org/markup-compatibility/2006" xmlns:p14="http://schemas.microsoft.com/office/powerpoint/2010/main">
    <mc:Choice Requires="p14">
      <p:transition p14:dur="0" advTm="700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p:cNvSpPr>
            <a:spLocks noGrp="1"/>
          </p:cNvSpPr>
          <p:nvPr>
            <p:ph idx="1" hasCustomPrompt="1"/>
          </p:nvPr>
        </p:nvSpPr>
        <p:spPr>
          <a:xfrm>
            <a:off x="3499104" y="2209800"/>
            <a:ext cx="3860800" cy="508000"/>
          </a:xfrm>
          <a:prstGeom prst="rect">
            <a:avLst/>
          </a:prstGeom>
        </p:spPr>
        <p:txBody>
          <a:bodyPr anchor="ctr"/>
          <a:lstStyle>
            <a:lvl1pPr marL="0" indent="0" algn="ctr">
              <a:buFontTx/>
              <a:buNone/>
              <a:defRPr sz="2133"/>
            </a:lvl1pPr>
          </a:lstStyle>
          <a:p>
            <a:pPr lvl="0"/>
            <a:r>
              <a:rPr lang="en-US" dirty="0"/>
              <a:t>Answer</a:t>
            </a:r>
          </a:p>
        </p:txBody>
      </p:sp>
      <p:sp>
        <p:nvSpPr>
          <p:cNvPr id="17" name="Content Placeholder 2">
            <a:extLst>
              <a:ext uri="{FF2B5EF4-FFF2-40B4-BE49-F238E27FC236}">
                <a16:creationId xmlns:a16="http://schemas.microsoft.com/office/drawing/2014/main" id="{A98E10E9-4C07-FF4D-A494-DC777B7B86F5}"/>
              </a:ext>
            </a:extLst>
          </p:cNvPr>
          <p:cNvSpPr>
            <a:spLocks noGrp="1"/>
          </p:cNvSpPr>
          <p:nvPr>
            <p:ph idx="10" hasCustomPrompt="1"/>
          </p:nvPr>
        </p:nvSpPr>
        <p:spPr>
          <a:xfrm>
            <a:off x="3499104" y="2807677"/>
            <a:ext cx="3860800" cy="508000"/>
          </a:xfrm>
          <a:prstGeom prst="rect">
            <a:avLst/>
          </a:prstGeom>
        </p:spPr>
        <p:txBody>
          <a:bodyPr anchor="ctr"/>
          <a:lstStyle>
            <a:lvl1pPr marL="0" indent="0" algn="ctr">
              <a:buFontTx/>
              <a:buNone/>
              <a:defRPr sz="2133"/>
            </a:lvl1pPr>
          </a:lstStyle>
          <a:p>
            <a:pPr lvl="0"/>
            <a:r>
              <a:rPr lang="en-US" dirty="0"/>
              <a:t>Answer</a:t>
            </a:r>
          </a:p>
        </p:txBody>
      </p:sp>
      <p:sp>
        <p:nvSpPr>
          <p:cNvPr id="18" name="Content Placeholder 2">
            <a:extLst>
              <a:ext uri="{FF2B5EF4-FFF2-40B4-BE49-F238E27FC236}">
                <a16:creationId xmlns:a16="http://schemas.microsoft.com/office/drawing/2014/main" id="{FE5393C4-689E-4F47-A5E1-B412CCE552FD}"/>
              </a:ext>
            </a:extLst>
          </p:cNvPr>
          <p:cNvSpPr>
            <a:spLocks noGrp="1"/>
          </p:cNvSpPr>
          <p:nvPr>
            <p:ph idx="11" hasCustomPrompt="1"/>
          </p:nvPr>
        </p:nvSpPr>
        <p:spPr>
          <a:xfrm>
            <a:off x="3499104" y="3393832"/>
            <a:ext cx="3860800" cy="508000"/>
          </a:xfrm>
          <a:prstGeom prst="rect">
            <a:avLst/>
          </a:prstGeom>
        </p:spPr>
        <p:txBody>
          <a:bodyPr anchor="ctr"/>
          <a:lstStyle>
            <a:lvl1pPr marL="0" indent="0" algn="ctr">
              <a:buFontTx/>
              <a:buNone/>
              <a:defRPr sz="2133"/>
            </a:lvl1pPr>
          </a:lstStyle>
          <a:p>
            <a:pPr lvl="0"/>
            <a:r>
              <a:rPr lang="en-US" dirty="0"/>
              <a:t>Answer</a:t>
            </a:r>
          </a:p>
        </p:txBody>
      </p:sp>
      <p:sp>
        <p:nvSpPr>
          <p:cNvPr id="19" name="Content Placeholder 2">
            <a:extLst>
              <a:ext uri="{FF2B5EF4-FFF2-40B4-BE49-F238E27FC236}">
                <a16:creationId xmlns:a16="http://schemas.microsoft.com/office/drawing/2014/main" id="{9124F695-2F0C-354D-8981-F986D94D3BEA}"/>
              </a:ext>
            </a:extLst>
          </p:cNvPr>
          <p:cNvSpPr>
            <a:spLocks noGrp="1"/>
          </p:cNvSpPr>
          <p:nvPr>
            <p:ph idx="12" hasCustomPrompt="1"/>
          </p:nvPr>
        </p:nvSpPr>
        <p:spPr>
          <a:xfrm>
            <a:off x="3499104" y="3956540"/>
            <a:ext cx="3860800" cy="508000"/>
          </a:xfrm>
          <a:prstGeom prst="rect">
            <a:avLst/>
          </a:prstGeom>
        </p:spPr>
        <p:txBody>
          <a:bodyPr anchor="ctr"/>
          <a:lstStyle>
            <a:lvl1pPr marL="0" indent="0" algn="ctr">
              <a:buFontTx/>
              <a:buNone/>
              <a:defRPr sz="2133"/>
            </a:lvl1pPr>
          </a:lstStyle>
          <a:p>
            <a:pPr lvl="0"/>
            <a:r>
              <a:rPr lang="en-US" dirty="0"/>
              <a:t>Answer</a:t>
            </a:r>
          </a:p>
        </p:txBody>
      </p:sp>
      <p:sp>
        <p:nvSpPr>
          <p:cNvPr id="20" name="Content Placeholder 2">
            <a:extLst>
              <a:ext uri="{FF2B5EF4-FFF2-40B4-BE49-F238E27FC236}">
                <a16:creationId xmlns:a16="http://schemas.microsoft.com/office/drawing/2014/main" id="{69489CD9-37BC-6842-8F6A-62A106074C7F}"/>
              </a:ext>
            </a:extLst>
          </p:cNvPr>
          <p:cNvSpPr>
            <a:spLocks noGrp="1"/>
          </p:cNvSpPr>
          <p:nvPr>
            <p:ph idx="13" hasCustomPrompt="1"/>
          </p:nvPr>
        </p:nvSpPr>
        <p:spPr>
          <a:xfrm>
            <a:off x="3499104" y="4577863"/>
            <a:ext cx="3860800" cy="508000"/>
          </a:xfrm>
          <a:prstGeom prst="rect">
            <a:avLst/>
          </a:prstGeom>
        </p:spPr>
        <p:txBody>
          <a:bodyPr anchor="ctr"/>
          <a:lstStyle>
            <a:lvl1pPr marL="0" indent="0" algn="ctr">
              <a:buFontTx/>
              <a:buNone/>
              <a:defRPr sz="2133"/>
            </a:lvl1pPr>
          </a:lstStyle>
          <a:p>
            <a:pPr lvl="0"/>
            <a:r>
              <a:rPr lang="en-US" dirty="0"/>
              <a:t>Answer</a:t>
            </a:r>
          </a:p>
        </p:txBody>
      </p:sp>
      <p:sp>
        <p:nvSpPr>
          <p:cNvPr id="21" name="Content Placeholder 2">
            <a:extLst>
              <a:ext uri="{FF2B5EF4-FFF2-40B4-BE49-F238E27FC236}">
                <a16:creationId xmlns:a16="http://schemas.microsoft.com/office/drawing/2014/main" id="{24E906C3-7755-9F4E-9BF5-D6605E68F9FB}"/>
              </a:ext>
            </a:extLst>
          </p:cNvPr>
          <p:cNvSpPr>
            <a:spLocks noGrp="1"/>
          </p:cNvSpPr>
          <p:nvPr>
            <p:ph idx="14" hasCustomPrompt="1"/>
          </p:nvPr>
        </p:nvSpPr>
        <p:spPr>
          <a:xfrm>
            <a:off x="3499104" y="5140571"/>
            <a:ext cx="3860800" cy="508000"/>
          </a:xfrm>
          <a:prstGeom prst="rect">
            <a:avLst/>
          </a:prstGeom>
        </p:spPr>
        <p:txBody>
          <a:bodyPr anchor="ctr"/>
          <a:lstStyle>
            <a:lvl1pPr marL="0" indent="0" algn="ctr">
              <a:buFontTx/>
              <a:buNone/>
              <a:defRPr sz="2133"/>
            </a:lvl1pPr>
          </a:lstStyle>
          <a:p>
            <a:pPr lvl="0"/>
            <a:r>
              <a:rPr lang="en-US" dirty="0"/>
              <a:t>Answer</a:t>
            </a:r>
          </a:p>
        </p:txBody>
      </p:sp>
      <p:sp>
        <p:nvSpPr>
          <p:cNvPr id="22" name="Content Placeholder 2">
            <a:extLst>
              <a:ext uri="{FF2B5EF4-FFF2-40B4-BE49-F238E27FC236}">
                <a16:creationId xmlns:a16="http://schemas.microsoft.com/office/drawing/2014/main" id="{429D9BBD-84D5-2C42-824D-5B66F8B378B2}"/>
              </a:ext>
            </a:extLst>
          </p:cNvPr>
          <p:cNvSpPr>
            <a:spLocks noGrp="1"/>
          </p:cNvSpPr>
          <p:nvPr>
            <p:ph idx="15" hasCustomPrompt="1"/>
          </p:nvPr>
        </p:nvSpPr>
        <p:spPr>
          <a:xfrm>
            <a:off x="3499104" y="5738447"/>
            <a:ext cx="3860800" cy="508000"/>
          </a:xfrm>
          <a:prstGeom prst="rect">
            <a:avLst/>
          </a:prstGeom>
        </p:spPr>
        <p:txBody>
          <a:bodyPr anchor="ctr"/>
          <a:lstStyle>
            <a:lvl1pPr marL="0" indent="0" algn="ctr">
              <a:buFontTx/>
              <a:buNone/>
              <a:defRPr sz="2133"/>
            </a:lvl1pPr>
          </a:lstStyle>
          <a:p>
            <a:pPr lvl="0"/>
            <a:r>
              <a:rPr lang="en-US" dirty="0"/>
              <a:t>Answer</a:t>
            </a:r>
          </a:p>
        </p:txBody>
      </p:sp>
      <p:sp>
        <p:nvSpPr>
          <p:cNvPr id="23" name="Content Placeholder 2">
            <a:extLst>
              <a:ext uri="{FF2B5EF4-FFF2-40B4-BE49-F238E27FC236}">
                <a16:creationId xmlns:a16="http://schemas.microsoft.com/office/drawing/2014/main" id="{01355584-F991-9348-AC39-8F0EA741A90B}"/>
              </a:ext>
            </a:extLst>
          </p:cNvPr>
          <p:cNvSpPr>
            <a:spLocks noGrp="1"/>
          </p:cNvSpPr>
          <p:nvPr>
            <p:ph idx="16" hasCustomPrompt="1"/>
          </p:nvPr>
        </p:nvSpPr>
        <p:spPr>
          <a:xfrm>
            <a:off x="7449781" y="2209800"/>
            <a:ext cx="3860800" cy="508000"/>
          </a:xfrm>
          <a:prstGeom prst="rect">
            <a:avLst/>
          </a:prstGeom>
        </p:spPr>
        <p:txBody>
          <a:bodyPr anchor="ctr"/>
          <a:lstStyle>
            <a:lvl1pPr marL="0" indent="0" algn="ctr">
              <a:buFontTx/>
              <a:buNone/>
              <a:defRPr sz="2133"/>
            </a:lvl1pPr>
          </a:lstStyle>
          <a:p>
            <a:pPr lvl="0"/>
            <a:r>
              <a:rPr lang="en-US" dirty="0"/>
              <a:t>Answer</a:t>
            </a:r>
          </a:p>
        </p:txBody>
      </p:sp>
      <p:sp>
        <p:nvSpPr>
          <p:cNvPr id="24" name="Content Placeholder 2">
            <a:extLst>
              <a:ext uri="{FF2B5EF4-FFF2-40B4-BE49-F238E27FC236}">
                <a16:creationId xmlns:a16="http://schemas.microsoft.com/office/drawing/2014/main" id="{98FC0CFF-53F6-A64D-9AD9-507565AFB6A0}"/>
              </a:ext>
            </a:extLst>
          </p:cNvPr>
          <p:cNvSpPr>
            <a:spLocks noGrp="1"/>
          </p:cNvSpPr>
          <p:nvPr>
            <p:ph idx="17" hasCustomPrompt="1"/>
          </p:nvPr>
        </p:nvSpPr>
        <p:spPr>
          <a:xfrm>
            <a:off x="7449781" y="2807677"/>
            <a:ext cx="3860800" cy="508000"/>
          </a:xfrm>
          <a:prstGeom prst="rect">
            <a:avLst/>
          </a:prstGeom>
        </p:spPr>
        <p:txBody>
          <a:bodyPr anchor="ctr"/>
          <a:lstStyle>
            <a:lvl1pPr marL="0" indent="0" algn="ctr">
              <a:buFontTx/>
              <a:buNone/>
              <a:defRPr sz="2133"/>
            </a:lvl1pPr>
          </a:lstStyle>
          <a:p>
            <a:pPr lvl="0"/>
            <a:r>
              <a:rPr lang="en-US" dirty="0"/>
              <a:t>Answer</a:t>
            </a:r>
          </a:p>
        </p:txBody>
      </p:sp>
      <p:sp>
        <p:nvSpPr>
          <p:cNvPr id="25" name="Content Placeholder 2">
            <a:extLst>
              <a:ext uri="{FF2B5EF4-FFF2-40B4-BE49-F238E27FC236}">
                <a16:creationId xmlns:a16="http://schemas.microsoft.com/office/drawing/2014/main" id="{B9462058-5FE8-3E49-9F18-6FE0CB749B26}"/>
              </a:ext>
            </a:extLst>
          </p:cNvPr>
          <p:cNvSpPr>
            <a:spLocks noGrp="1"/>
          </p:cNvSpPr>
          <p:nvPr>
            <p:ph idx="18" hasCustomPrompt="1"/>
          </p:nvPr>
        </p:nvSpPr>
        <p:spPr>
          <a:xfrm>
            <a:off x="7449781" y="3393832"/>
            <a:ext cx="3860800" cy="508000"/>
          </a:xfrm>
          <a:prstGeom prst="rect">
            <a:avLst/>
          </a:prstGeom>
        </p:spPr>
        <p:txBody>
          <a:bodyPr anchor="ctr"/>
          <a:lstStyle>
            <a:lvl1pPr marL="0" indent="0" algn="ctr">
              <a:buFontTx/>
              <a:buNone/>
              <a:defRPr sz="2133"/>
            </a:lvl1pPr>
          </a:lstStyle>
          <a:p>
            <a:pPr lvl="0"/>
            <a:r>
              <a:rPr lang="en-US" dirty="0"/>
              <a:t>Answer</a:t>
            </a:r>
          </a:p>
        </p:txBody>
      </p:sp>
      <p:sp>
        <p:nvSpPr>
          <p:cNvPr id="26" name="Content Placeholder 2">
            <a:extLst>
              <a:ext uri="{FF2B5EF4-FFF2-40B4-BE49-F238E27FC236}">
                <a16:creationId xmlns:a16="http://schemas.microsoft.com/office/drawing/2014/main" id="{E003B0C4-4EBF-2145-91FA-4F7A1EBBAEF4}"/>
              </a:ext>
            </a:extLst>
          </p:cNvPr>
          <p:cNvSpPr>
            <a:spLocks noGrp="1"/>
          </p:cNvSpPr>
          <p:nvPr>
            <p:ph idx="19" hasCustomPrompt="1"/>
          </p:nvPr>
        </p:nvSpPr>
        <p:spPr>
          <a:xfrm>
            <a:off x="7449781" y="3956540"/>
            <a:ext cx="3860800" cy="508000"/>
          </a:xfrm>
          <a:prstGeom prst="rect">
            <a:avLst/>
          </a:prstGeom>
        </p:spPr>
        <p:txBody>
          <a:bodyPr anchor="ctr"/>
          <a:lstStyle>
            <a:lvl1pPr marL="0" indent="0" algn="ctr">
              <a:buFontTx/>
              <a:buNone/>
              <a:defRPr sz="2133"/>
            </a:lvl1pPr>
          </a:lstStyle>
          <a:p>
            <a:pPr lvl="0"/>
            <a:r>
              <a:rPr lang="en-US" dirty="0"/>
              <a:t>Answer</a:t>
            </a:r>
          </a:p>
        </p:txBody>
      </p:sp>
      <p:sp>
        <p:nvSpPr>
          <p:cNvPr id="27" name="Content Placeholder 2">
            <a:extLst>
              <a:ext uri="{FF2B5EF4-FFF2-40B4-BE49-F238E27FC236}">
                <a16:creationId xmlns:a16="http://schemas.microsoft.com/office/drawing/2014/main" id="{E7579733-3C3D-734D-94CA-288941093A2E}"/>
              </a:ext>
            </a:extLst>
          </p:cNvPr>
          <p:cNvSpPr>
            <a:spLocks noGrp="1"/>
          </p:cNvSpPr>
          <p:nvPr>
            <p:ph idx="20" hasCustomPrompt="1"/>
          </p:nvPr>
        </p:nvSpPr>
        <p:spPr>
          <a:xfrm>
            <a:off x="7449781" y="4577863"/>
            <a:ext cx="3860800" cy="508000"/>
          </a:xfrm>
          <a:prstGeom prst="rect">
            <a:avLst/>
          </a:prstGeom>
        </p:spPr>
        <p:txBody>
          <a:bodyPr anchor="ctr"/>
          <a:lstStyle>
            <a:lvl1pPr marL="0" indent="0" algn="ctr">
              <a:buFontTx/>
              <a:buNone/>
              <a:defRPr sz="2133"/>
            </a:lvl1pPr>
          </a:lstStyle>
          <a:p>
            <a:pPr lvl="0"/>
            <a:r>
              <a:rPr lang="en-US" dirty="0"/>
              <a:t>Answer</a:t>
            </a:r>
          </a:p>
        </p:txBody>
      </p:sp>
      <p:sp>
        <p:nvSpPr>
          <p:cNvPr id="28" name="Content Placeholder 2">
            <a:extLst>
              <a:ext uri="{FF2B5EF4-FFF2-40B4-BE49-F238E27FC236}">
                <a16:creationId xmlns:a16="http://schemas.microsoft.com/office/drawing/2014/main" id="{B6A49497-429E-BF41-AB55-2A337CA40BAE}"/>
              </a:ext>
            </a:extLst>
          </p:cNvPr>
          <p:cNvSpPr>
            <a:spLocks noGrp="1"/>
          </p:cNvSpPr>
          <p:nvPr>
            <p:ph idx="21" hasCustomPrompt="1"/>
          </p:nvPr>
        </p:nvSpPr>
        <p:spPr>
          <a:xfrm>
            <a:off x="7449781" y="5140571"/>
            <a:ext cx="3860800" cy="508000"/>
          </a:xfrm>
          <a:prstGeom prst="rect">
            <a:avLst/>
          </a:prstGeom>
        </p:spPr>
        <p:txBody>
          <a:bodyPr anchor="ctr"/>
          <a:lstStyle>
            <a:lvl1pPr marL="0" indent="0" algn="ctr">
              <a:buFontTx/>
              <a:buNone/>
              <a:defRPr sz="2133"/>
            </a:lvl1pPr>
          </a:lstStyle>
          <a:p>
            <a:pPr lvl="0"/>
            <a:r>
              <a:rPr lang="en-US" dirty="0"/>
              <a:t>Answer</a:t>
            </a:r>
          </a:p>
        </p:txBody>
      </p:sp>
      <p:sp>
        <p:nvSpPr>
          <p:cNvPr id="29" name="Content Placeholder 2">
            <a:extLst>
              <a:ext uri="{FF2B5EF4-FFF2-40B4-BE49-F238E27FC236}">
                <a16:creationId xmlns:a16="http://schemas.microsoft.com/office/drawing/2014/main" id="{CE9D6693-ED6B-9B44-A062-8AFDAC094C54}"/>
              </a:ext>
            </a:extLst>
          </p:cNvPr>
          <p:cNvSpPr>
            <a:spLocks noGrp="1"/>
          </p:cNvSpPr>
          <p:nvPr>
            <p:ph idx="22" hasCustomPrompt="1"/>
          </p:nvPr>
        </p:nvSpPr>
        <p:spPr>
          <a:xfrm>
            <a:off x="7449781" y="5738447"/>
            <a:ext cx="3860800" cy="508000"/>
          </a:xfrm>
          <a:prstGeom prst="rect">
            <a:avLst/>
          </a:prstGeom>
        </p:spPr>
        <p:txBody>
          <a:bodyPr anchor="ctr"/>
          <a:lstStyle>
            <a:lvl1pPr marL="0" indent="0" algn="ctr">
              <a:buFontTx/>
              <a:buNone/>
              <a:defRPr sz="2133"/>
            </a:lvl1pPr>
          </a:lstStyle>
          <a:p>
            <a:pPr lvl="0"/>
            <a:r>
              <a:rPr lang="en-US" dirty="0"/>
              <a:t>Answer</a:t>
            </a:r>
          </a:p>
        </p:txBody>
      </p:sp>
      <p:sp>
        <p:nvSpPr>
          <p:cNvPr id="30" name="Title 26">
            <a:extLst>
              <a:ext uri="{FF2B5EF4-FFF2-40B4-BE49-F238E27FC236}">
                <a16:creationId xmlns:a16="http://schemas.microsoft.com/office/drawing/2014/main" id="{6AB6CA75-6AFB-3447-9421-BA2B9FB60B5F}"/>
              </a:ext>
            </a:extLst>
          </p:cNvPr>
          <p:cNvSpPr>
            <a:spLocks noGrp="1"/>
          </p:cNvSpPr>
          <p:nvPr>
            <p:ph type="title"/>
          </p:nvPr>
        </p:nvSpPr>
        <p:spPr>
          <a:xfrm>
            <a:off x="914639" y="0"/>
            <a:ext cx="10362724" cy="1997242"/>
          </a:xfrm>
        </p:spPr>
        <p:txBody>
          <a:bodyPr/>
          <a:lstStyle/>
          <a:p>
            <a:endParaRPr lang="en-US" sz="2600" dirty="0"/>
          </a:p>
        </p:txBody>
      </p:sp>
    </p:spTree>
    <p:extLst>
      <p:ext uri="{BB962C8B-B14F-4D97-AF65-F5344CB8AC3E}">
        <p14:creationId xmlns:p14="http://schemas.microsoft.com/office/powerpoint/2010/main" val="364543395"/>
      </p:ext>
    </p:extLst>
  </p:cSld>
  <p:clrMapOvr>
    <a:masterClrMapping/>
  </p:clrMapOvr>
  <mc:AlternateContent xmlns:mc="http://schemas.openxmlformats.org/markup-compatibility/2006" xmlns:p14="http://schemas.microsoft.com/office/powerpoint/2010/main">
    <mc:Choice Requires="p14">
      <p:transition p14:dur="0" advTm="700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wo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p:cNvSpPr>
            <a:spLocks noGrp="1"/>
          </p:cNvSpPr>
          <p:nvPr>
            <p:ph idx="1" hasCustomPrompt="1"/>
          </p:nvPr>
        </p:nvSpPr>
        <p:spPr>
          <a:xfrm>
            <a:off x="3499104" y="2209800"/>
            <a:ext cx="2540000" cy="508000"/>
          </a:xfrm>
          <a:prstGeom prst="rect">
            <a:avLst/>
          </a:prstGeom>
        </p:spPr>
        <p:txBody>
          <a:bodyPr anchor="ctr"/>
          <a:lstStyle>
            <a:lvl1pPr marL="0" indent="0" algn="ctr">
              <a:buFontTx/>
              <a:buNone/>
              <a:defRPr sz="2133"/>
            </a:lvl1pPr>
          </a:lstStyle>
          <a:p>
            <a:pPr lvl="0"/>
            <a:r>
              <a:rPr lang="en-US" dirty="0"/>
              <a:t>Answer</a:t>
            </a:r>
          </a:p>
        </p:txBody>
      </p:sp>
      <p:sp>
        <p:nvSpPr>
          <p:cNvPr id="24" name="Content Placeholder 2">
            <a:extLst>
              <a:ext uri="{FF2B5EF4-FFF2-40B4-BE49-F238E27FC236}">
                <a16:creationId xmlns:a16="http://schemas.microsoft.com/office/drawing/2014/main" id="{256CEF19-5B74-A148-847A-582C91DB653C}"/>
              </a:ext>
            </a:extLst>
          </p:cNvPr>
          <p:cNvSpPr>
            <a:spLocks noGrp="1"/>
          </p:cNvSpPr>
          <p:nvPr>
            <p:ph idx="10" hasCustomPrompt="1"/>
          </p:nvPr>
        </p:nvSpPr>
        <p:spPr>
          <a:xfrm>
            <a:off x="3499104" y="2807676"/>
            <a:ext cx="2540000" cy="508000"/>
          </a:xfrm>
          <a:prstGeom prst="rect">
            <a:avLst/>
          </a:prstGeom>
        </p:spPr>
        <p:txBody>
          <a:bodyPr anchor="ctr"/>
          <a:lstStyle>
            <a:lvl1pPr marL="0" indent="0" algn="ctr">
              <a:buFontTx/>
              <a:buNone/>
              <a:defRPr sz="2133"/>
            </a:lvl1pPr>
          </a:lstStyle>
          <a:p>
            <a:pPr lvl="0"/>
            <a:r>
              <a:rPr lang="en-US" dirty="0"/>
              <a:t>Answer</a:t>
            </a:r>
          </a:p>
        </p:txBody>
      </p:sp>
      <p:sp>
        <p:nvSpPr>
          <p:cNvPr id="25" name="Content Placeholder 2">
            <a:extLst>
              <a:ext uri="{FF2B5EF4-FFF2-40B4-BE49-F238E27FC236}">
                <a16:creationId xmlns:a16="http://schemas.microsoft.com/office/drawing/2014/main" id="{0B93DE3F-9513-2A45-AAB1-242EBD776A42}"/>
              </a:ext>
            </a:extLst>
          </p:cNvPr>
          <p:cNvSpPr>
            <a:spLocks noGrp="1"/>
          </p:cNvSpPr>
          <p:nvPr>
            <p:ph idx="11" hasCustomPrompt="1"/>
          </p:nvPr>
        </p:nvSpPr>
        <p:spPr>
          <a:xfrm>
            <a:off x="3499104" y="3393829"/>
            <a:ext cx="2540000" cy="508000"/>
          </a:xfrm>
          <a:prstGeom prst="rect">
            <a:avLst/>
          </a:prstGeom>
        </p:spPr>
        <p:txBody>
          <a:bodyPr anchor="ctr"/>
          <a:lstStyle>
            <a:lvl1pPr marL="0" indent="0" algn="ctr">
              <a:buFontTx/>
              <a:buNone/>
              <a:defRPr sz="2133"/>
            </a:lvl1pPr>
          </a:lstStyle>
          <a:p>
            <a:pPr lvl="0"/>
            <a:r>
              <a:rPr lang="en-US" dirty="0"/>
              <a:t>Answer</a:t>
            </a:r>
          </a:p>
        </p:txBody>
      </p:sp>
      <p:sp>
        <p:nvSpPr>
          <p:cNvPr id="26" name="Content Placeholder 2">
            <a:extLst>
              <a:ext uri="{FF2B5EF4-FFF2-40B4-BE49-F238E27FC236}">
                <a16:creationId xmlns:a16="http://schemas.microsoft.com/office/drawing/2014/main" id="{DE79C4B2-0748-1C4C-973E-E4A669178976}"/>
              </a:ext>
            </a:extLst>
          </p:cNvPr>
          <p:cNvSpPr>
            <a:spLocks noGrp="1"/>
          </p:cNvSpPr>
          <p:nvPr>
            <p:ph idx="12" hasCustomPrompt="1"/>
          </p:nvPr>
        </p:nvSpPr>
        <p:spPr>
          <a:xfrm>
            <a:off x="3499104" y="3979984"/>
            <a:ext cx="2540000" cy="508000"/>
          </a:xfrm>
          <a:prstGeom prst="rect">
            <a:avLst/>
          </a:prstGeom>
        </p:spPr>
        <p:txBody>
          <a:bodyPr anchor="ctr"/>
          <a:lstStyle>
            <a:lvl1pPr marL="0" indent="0" algn="ctr">
              <a:buFontTx/>
              <a:buNone/>
              <a:defRPr sz="2133"/>
            </a:lvl1pPr>
          </a:lstStyle>
          <a:p>
            <a:pPr lvl="0"/>
            <a:r>
              <a:rPr lang="en-US" dirty="0"/>
              <a:t>Answer</a:t>
            </a:r>
          </a:p>
        </p:txBody>
      </p:sp>
      <p:sp>
        <p:nvSpPr>
          <p:cNvPr id="27" name="Content Placeholder 2">
            <a:extLst>
              <a:ext uri="{FF2B5EF4-FFF2-40B4-BE49-F238E27FC236}">
                <a16:creationId xmlns:a16="http://schemas.microsoft.com/office/drawing/2014/main" id="{E5013432-FA9C-014D-A745-5F36CA543192}"/>
              </a:ext>
            </a:extLst>
          </p:cNvPr>
          <p:cNvSpPr>
            <a:spLocks noGrp="1"/>
          </p:cNvSpPr>
          <p:nvPr>
            <p:ph idx="13" hasCustomPrompt="1"/>
          </p:nvPr>
        </p:nvSpPr>
        <p:spPr>
          <a:xfrm>
            <a:off x="3499104" y="4566137"/>
            <a:ext cx="2540000" cy="508000"/>
          </a:xfrm>
          <a:prstGeom prst="rect">
            <a:avLst/>
          </a:prstGeom>
        </p:spPr>
        <p:txBody>
          <a:bodyPr anchor="ctr"/>
          <a:lstStyle>
            <a:lvl1pPr marL="0" indent="0" algn="ctr">
              <a:buFontTx/>
              <a:buNone/>
              <a:defRPr sz="2133"/>
            </a:lvl1pPr>
          </a:lstStyle>
          <a:p>
            <a:pPr lvl="0"/>
            <a:r>
              <a:rPr lang="en-US" dirty="0"/>
              <a:t>Answer</a:t>
            </a:r>
          </a:p>
        </p:txBody>
      </p:sp>
      <p:sp>
        <p:nvSpPr>
          <p:cNvPr id="28" name="Content Placeholder 2">
            <a:extLst>
              <a:ext uri="{FF2B5EF4-FFF2-40B4-BE49-F238E27FC236}">
                <a16:creationId xmlns:a16="http://schemas.microsoft.com/office/drawing/2014/main" id="{564CFEF8-8D42-3C41-BB5E-A018B27F67E5}"/>
              </a:ext>
            </a:extLst>
          </p:cNvPr>
          <p:cNvSpPr>
            <a:spLocks noGrp="1"/>
          </p:cNvSpPr>
          <p:nvPr>
            <p:ph idx="14" hasCustomPrompt="1"/>
          </p:nvPr>
        </p:nvSpPr>
        <p:spPr>
          <a:xfrm>
            <a:off x="3499104" y="5164015"/>
            <a:ext cx="2540000" cy="508000"/>
          </a:xfrm>
          <a:prstGeom prst="rect">
            <a:avLst/>
          </a:prstGeom>
        </p:spPr>
        <p:txBody>
          <a:bodyPr anchor="ctr"/>
          <a:lstStyle>
            <a:lvl1pPr marL="0" indent="0" algn="ctr">
              <a:buFontTx/>
              <a:buNone/>
              <a:defRPr sz="2133"/>
            </a:lvl1pPr>
          </a:lstStyle>
          <a:p>
            <a:pPr lvl="0"/>
            <a:r>
              <a:rPr lang="en-US" dirty="0"/>
              <a:t>Answer</a:t>
            </a:r>
          </a:p>
        </p:txBody>
      </p:sp>
      <p:sp>
        <p:nvSpPr>
          <p:cNvPr id="29" name="Content Placeholder 2">
            <a:extLst>
              <a:ext uri="{FF2B5EF4-FFF2-40B4-BE49-F238E27FC236}">
                <a16:creationId xmlns:a16="http://schemas.microsoft.com/office/drawing/2014/main" id="{FD68243A-7FB1-5242-B37C-1702EAE9F61D}"/>
              </a:ext>
            </a:extLst>
          </p:cNvPr>
          <p:cNvSpPr>
            <a:spLocks noGrp="1"/>
          </p:cNvSpPr>
          <p:nvPr>
            <p:ph idx="15" hasCustomPrompt="1"/>
          </p:nvPr>
        </p:nvSpPr>
        <p:spPr>
          <a:xfrm>
            <a:off x="3499104" y="5750169"/>
            <a:ext cx="2540000" cy="508000"/>
          </a:xfrm>
          <a:prstGeom prst="rect">
            <a:avLst/>
          </a:prstGeom>
        </p:spPr>
        <p:txBody>
          <a:bodyPr anchor="ctr"/>
          <a:lstStyle>
            <a:lvl1pPr marL="0" indent="0" algn="ctr">
              <a:buFontTx/>
              <a:buNone/>
              <a:defRPr sz="2133"/>
            </a:lvl1pPr>
          </a:lstStyle>
          <a:p>
            <a:pPr lvl="0"/>
            <a:r>
              <a:rPr lang="en-US" dirty="0"/>
              <a:t>Answer</a:t>
            </a:r>
          </a:p>
        </p:txBody>
      </p:sp>
      <p:sp>
        <p:nvSpPr>
          <p:cNvPr id="30" name="Content Placeholder 2">
            <a:extLst>
              <a:ext uri="{FF2B5EF4-FFF2-40B4-BE49-F238E27FC236}">
                <a16:creationId xmlns:a16="http://schemas.microsoft.com/office/drawing/2014/main" id="{0A80B11A-A65F-3A43-A8DF-2B9C551F4909}"/>
              </a:ext>
            </a:extLst>
          </p:cNvPr>
          <p:cNvSpPr>
            <a:spLocks noGrp="1"/>
          </p:cNvSpPr>
          <p:nvPr>
            <p:ph idx="16" hasCustomPrompt="1"/>
          </p:nvPr>
        </p:nvSpPr>
        <p:spPr>
          <a:xfrm>
            <a:off x="6125073" y="2209800"/>
            <a:ext cx="2540000" cy="508000"/>
          </a:xfrm>
          <a:prstGeom prst="rect">
            <a:avLst/>
          </a:prstGeom>
        </p:spPr>
        <p:txBody>
          <a:bodyPr anchor="ctr"/>
          <a:lstStyle>
            <a:lvl1pPr marL="0" indent="0" algn="ctr">
              <a:buFontTx/>
              <a:buNone/>
              <a:defRPr sz="2133"/>
            </a:lvl1pPr>
          </a:lstStyle>
          <a:p>
            <a:pPr lvl="0"/>
            <a:r>
              <a:rPr lang="en-US" dirty="0"/>
              <a:t>Answer</a:t>
            </a:r>
          </a:p>
        </p:txBody>
      </p:sp>
      <p:sp>
        <p:nvSpPr>
          <p:cNvPr id="31" name="Content Placeholder 2">
            <a:extLst>
              <a:ext uri="{FF2B5EF4-FFF2-40B4-BE49-F238E27FC236}">
                <a16:creationId xmlns:a16="http://schemas.microsoft.com/office/drawing/2014/main" id="{8B9F52FF-0E76-4642-9C6D-4908935314E3}"/>
              </a:ext>
            </a:extLst>
          </p:cNvPr>
          <p:cNvSpPr>
            <a:spLocks noGrp="1"/>
          </p:cNvSpPr>
          <p:nvPr>
            <p:ph idx="17" hasCustomPrompt="1"/>
          </p:nvPr>
        </p:nvSpPr>
        <p:spPr>
          <a:xfrm>
            <a:off x="6125073" y="2807676"/>
            <a:ext cx="2540000" cy="508000"/>
          </a:xfrm>
          <a:prstGeom prst="rect">
            <a:avLst/>
          </a:prstGeom>
        </p:spPr>
        <p:txBody>
          <a:bodyPr anchor="ctr"/>
          <a:lstStyle>
            <a:lvl1pPr marL="0" indent="0" algn="ctr">
              <a:buFontTx/>
              <a:buNone/>
              <a:defRPr sz="2133"/>
            </a:lvl1pPr>
          </a:lstStyle>
          <a:p>
            <a:pPr lvl="0"/>
            <a:r>
              <a:rPr lang="en-US" dirty="0"/>
              <a:t>Answer</a:t>
            </a:r>
          </a:p>
        </p:txBody>
      </p:sp>
      <p:sp>
        <p:nvSpPr>
          <p:cNvPr id="32" name="Content Placeholder 2">
            <a:extLst>
              <a:ext uri="{FF2B5EF4-FFF2-40B4-BE49-F238E27FC236}">
                <a16:creationId xmlns:a16="http://schemas.microsoft.com/office/drawing/2014/main" id="{76092242-BBD2-0F4C-9122-03EA417265CB}"/>
              </a:ext>
            </a:extLst>
          </p:cNvPr>
          <p:cNvSpPr>
            <a:spLocks noGrp="1"/>
          </p:cNvSpPr>
          <p:nvPr>
            <p:ph idx="18" hasCustomPrompt="1"/>
          </p:nvPr>
        </p:nvSpPr>
        <p:spPr>
          <a:xfrm>
            <a:off x="6125073" y="3393829"/>
            <a:ext cx="2540000" cy="508000"/>
          </a:xfrm>
          <a:prstGeom prst="rect">
            <a:avLst/>
          </a:prstGeom>
        </p:spPr>
        <p:txBody>
          <a:bodyPr anchor="ctr"/>
          <a:lstStyle>
            <a:lvl1pPr marL="0" indent="0" algn="ctr">
              <a:buFontTx/>
              <a:buNone/>
              <a:defRPr sz="2133"/>
            </a:lvl1pPr>
          </a:lstStyle>
          <a:p>
            <a:pPr lvl="0"/>
            <a:r>
              <a:rPr lang="en-US" dirty="0"/>
              <a:t>Answer</a:t>
            </a:r>
          </a:p>
        </p:txBody>
      </p:sp>
      <p:sp>
        <p:nvSpPr>
          <p:cNvPr id="33" name="Content Placeholder 2">
            <a:extLst>
              <a:ext uri="{FF2B5EF4-FFF2-40B4-BE49-F238E27FC236}">
                <a16:creationId xmlns:a16="http://schemas.microsoft.com/office/drawing/2014/main" id="{6067009F-3EC8-C842-91BD-81044A98FF4D}"/>
              </a:ext>
            </a:extLst>
          </p:cNvPr>
          <p:cNvSpPr>
            <a:spLocks noGrp="1"/>
          </p:cNvSpPr>
          <p:nvPr>
            <p:ph idx="19" hasCustomPrompt="1"/>
          </p:nvPr>
        </p:nvSpPr>
        <p:spPr>
          <a:xfrm>
            <a:off x="6125073" y="3979984"/>
            <a:ext cx="2540000" cy="508000"/>
          </a:xfrm>
          <a:prstGeom prst="rect">
            <a:avLst/>
          </a:prstGeom>
        </p:spPr>
        <p:txBody>
          <a:bodyPr anchor="ctr"/>
          <a:lstStyle>
            <a:lvl1pPr marL="0" indent="0" algn="ctr">
              <a:buFontTx/>
              <a:buNone/>
              <a:defRPr sz="2133"/>
            </a:lvl1pPr>
          </a:lstStyle>
          <a:p>
            <a:pPr lvl="0"/>
            <a:r>
              <a:rPr lang="en-US" dirty="0"/>
              <a:t>Answer</a:t>
            </a:r>
          </a:p>
        </p:txBody>
      </p:sp>
      <p:sp>
        <p:nvSpPr>
          <p:cNvPr id="34" name="Content Placeholder 2">
            <a:extLst>
              <a:ext uri="{FF2B5EF4-FFF2-40B4-BE49-F238E27FC236}">
                <a16:creationId xmlns:a16="http://schemas.microsoft.com/office/drawing/2014/main" id="{70F00D1C-027D-4845-8F3D-3A25E40243A0}"/>
              </a:ext>
            </a:extLst>
          </p:cNvPr>
          <p:cNvSpPr>
            <a:spLocks noGrp="1"/>
          </p:cNvSpPr>
          <p:nvPr>
            <p:ph idx="20" hasCustomPrompt="1"/>
          </p:nvPr>
        </p:nvSpPr>
        <p:spPr>
          <a:xfrm>
            <a:off x="6125073" y="4566137"/>
            <a:ext cx="2540000" cy="508000"/>
          </a:xfrm>
          <a:prstGeom prst="rect">
            <a:avLst/>
          </a:prstGeom>
        </p:spPr>
        <p:txBody>
          <a:bodyPr anchor="ctr"/>
          <a:lstStyle>
            <a:lvl1pPr marL="0" indent="0" algn="ctr">
              <a:buFontTx/>
              <a:buNone/>
              <a:defRPr sz="2133"/>
            </a:lvl1pPr>
          </a:lstStyle>
          <a:p>
            <a:pPr lvl="0"/>
            <a:r>
              <a:rPr lang="en-US" dirty="0"/>
              <a:t>Answer</a:t>
            </a:r>
          </a:p>
        </p:txBody>
      </p:sp>
      <p:sp>
        <p:nvSpPr>
          <p:cNvPr id="35" name="Content Placeholder 2">
            <a:extLst>
              <a:ext uri="{FF2B5EF4-FFF2-40B4-BE49-F238E27FC236}">
                <a16:creationId xmlns:a16="http://schemas.microsoft.com/office/drawing/2014/main" id="{8025A330-4A74-5840-8A95-9D860D88866A}"/>
              </a:ext>
            </a:extLst>
          </p:cNvPr>
          <p:cNvSpPr>
            <a:spLocks noGrp="1"/>
          </p:cNvSpPr>
          <p:nvPr>
            <p:ph idx="21" hasCustomPrompt="1"/>
          </p:nvPr>
        </p:nvSpPr>
        <p:spPr>
          <a:xfrm>
            <a:off x="6125073" y="5164015"/>
            <a:ext cx="2540000" cy="508000"/>
          </a:xfrm>
          <a:prstGeom prst="rect">
            <a:avLst/>
          </a:prstGeom>
        </p:spPr>
        <p:txBody>
          <a:bodyPr anchor="ctr"/>
          <a:lstStyle>
            <a:lvl1pPr marL="0" indent="0" algn="ctr">
              <a:buFontTx/>
              <a:buNone/>
              <a:defRPr sz="2133"/>
            </a:lvl1pPr>
          </a:lstStyle>
          <a:p>
            <a:pPr lvl="0"/>
            <a:r>
              <a:rPr lang="en-US" dirty="0"/>
              <a:t>Answer</a:t>
            </a:r>
          </a:p>
        </p:txBody>
      </p:sp>
      <p:sp>
        <p:nvSpPr>
          <p:cNvPr id="36" name="Content Placeholder 2">
            <a:extLst>
              <a:ext uri="{FF2B5EF4-FFF2-40B4-BE49-F238E27FC236}">
                <a16:creationId xmlns:a16="http://schemas.microsoft.com/office/drawing/2014/main" id="{C5D0640D-E028-504E-86D6-258F80F09F74}"/>
              </a:ext>
            </a:extLst>
          </p:cNvPr>
          <p:cNvSpPr>
            <a:spLocks noGrp="1"/>
          </p:cNvSpPr>
          <p:nvPr>
            <p:ph idx="22" hasCustomPrompt="1"/>
          </p:nvPr>
        </p:nvSpPr>
        <p:spPr>
          <a:xfrm>
            <a:off x="6125073" y="5750169"/>
            <a:ext cx="2540000" cy="508000"/>
          </a:xfrm>
          <a:prstGeom prst="rect">
            <a:avLst/>
          </a:prstGeom>
        </p:spPr>
        <p:txBody>
          <a:bodyPr anchor="ctr"/>
          <a:lstStyle>
            <a:lvl1pPr marL="0" indent="0" algn="ctr">
              <a:buFontTx/>
              <a:buNone/>
              <a:defRPr sz="2133"/>
            </a:lvl1pPr>
          </a:lstStyle>
          <a:p>
            <a:pPr lvl="0"/>
            <a:r>
              <a:rPr lang="en-US" dirty="0"/>
              <a:t>Answer</a:t>
            </a:r>
          </a:p>
        </p:txBody>
      </p:sp>
      <p:sp>
        <p:nvSpPr>
          <p:cNvPr id="37" name="Content Placeholder 2">
            <a:extLst>
              <a:ext uri="{FF2B5EF4-FFF2-40B4-BE49-F238E27FC236}">
                <a16:creationId xmlns:a16="http://schemas.microsoft.com/office/drawing/2014/main" id="{EE1AB8A0-FAC3-E64B-A0EF-76C93612B81F}"/>
              </a:ext>
            </a:extLst>
          </p:cNvPr>
          <p:cNvSpPr>
            <a:spLocks noGrp="1"/>
          </p:cNvSpPr>
          <p:nvPr>
            <p:ph idx="23" hasCustomPrompt="1"/>
          </p:nvPr>
        </p:nvSpPr>
        <p:spPr>
          <a:xfrm>
            <a:off x="8751041" y="2209800"/>
            <a:ext cx="2540000" cy="508000"/>
          </a:xfrm>
          <a:prstGeom prst="rect">
            <a:avLst/>
          </a:prstGeom>
        </p:spPr>
        <p:txBody>
          <a:bodyPr anchor="ctr"/>
          <a:lstStyle>
            <a:lvl1pPr marL="0" indent="0" algn="ctr">
              <a:buFontTx/>
              <a:buNone/>
              <a:defRPr sz="2133"/>
            </a:lvl1pPr>
          </a:lstStyle>
          <a:p>
            <a:pPr lvl="0"/>
            <a:r>
              <a:rPr lang="en-US" dirty="0"/>
              <a:t>Answer</a:t>
            </a:r>
          </a:p>
        </p:txBody>
      </p:sp>
      <p:sp>
        <p:nvSpPr>
          <p:cNvPr id="38" name="Content Placeholder 2">
            <a:extLst>
              <a:ext uri="{FF2B5EF4-FFF2-40B4-BE49-F238E27FC236}">
                <a16:creationId xmlns:a16="http://schemas.microsoft.com/office/drawing/2014/main" id="{93D6F5CF-0B11-2D40-8A38-E3E513F644DD}"/>
              </a:ext>
            </a:extLst>
          </p:cNvPr>
          <p:cNvSpPr>
            <a:spLocks noGrp="1"/>
          </p:cNvSpPr>
          <p:nvPr>
            <p:ph idx="24" hasCustomPrompt="1"/>
          </p:nvPr>
        </p:nvSpPr>
        <p:spPr>
          <a:xfrm>
            <a:off x="8751041" y="2807676"/>
            <a:ext cx="2540000" cy="508000"/>
          </a:xfrm>
          <a:prstGeom prst="rect">
            <a:avLst/>
          </a:prstGeom>
        </p:spPr>
        <p:txBody>
          <a:bodyPr anchor="ctr"/>
          <a:lstStyle>
            <a:lvl1pPr marL="0" indent="0" algn="ctr">
              <a:buFontTx/>
              <a:buNone/>
              <a:defRPr sz="2133"/>
            </a:lvl1pPr>
          </a:lstStyle>
          <a:p>
            <a:pPr lvl="0"/>
            <a:r>
              <a:rPr lang="en-US" dirty="0"/>
              <a:t>Answer</a:t>
            </a:r>
          </a:p>
        </p:txBody>
      </p:sp>
      <p:sp>
        <p:nvSpPr>
          <p:cNvPr id="39" name="Content Placeholder 2">
            <a:extLst>
              <a:ext uri="{FF2B5EF4-FFF2-40B4-BE49-F238E27FC236}">
                <a16:creationId xmlns:a16="http://schemas.microsoft.com/office/drawing/2014/main" id="{81278261-2D76-DC4A-B697-1BAF3EF88E11}"/>
              </a:ext>
            </a:extLst>
          </p:cNvPr>
          <p:cNvSpPr>
            <a:spLocks noGrp="1"/>
          </p:cNvSpPr>
          <p:nvPr>
            <p:ph idx="25" hasCustomPrompt="1"/>
          </p:nvPr>
        </p:nvSpPr>
        <p:spPr>
          <a:xfrm>
            <a:off x="8751041" y="3393829"/>
            <a:ext cx="2540000" cy="508000"/>
          </a:xfrm>
          <a:prstGeom prst="rect">
            <a:avLst/>
          </a:prstGeom>
        </p:spPr>
        <p:txBody>
          <a:bodyPr anchor="ctr"/>
          <a:lstStyle>
            <a:lvl1pPr marL="0" indent="0" algn="ctr">
              <a:buFontTx/>
              <a:buNone/>
              <a:defRPr sz="2133"/>
            </a:lvl1pPr>
          </a:lstStyle>
          <a:p>
            <a:pPr lvl="0"/>
            <a:r>
              <a:rPr lang="en-US" dirty="0"/>
              <a:t>Answer</a:t>
            </a:r>
          </a:p>
        </p:txBody>
      </p:sp>
      <p:sp>
        <p:nvSpPr>
          <p:cNvPr id="40" name="Content Placeholder 2">
            <a:extLst>
              <a:ext uri="{FF2B5EF4-FFF2-40B4-BE49-F238E27FC236}">
                <a16:creationId xmlns:a16="http://schemas.microsoft.com/office/drawing/2014/main" id="{5208FDBF-1857-594E-8FF0-E63C4A8D8581}"/>
              </a:ext>
            </a:extLst>
          </p:cNvPr>
          <p:cNvSpPr>
            <a:spLocks noGrp="1"/>
          </p:cNvSpPr>
          <p:nvPr>
            <p:ph idx="26" hasCustomPrompt="1"/>
          </p:nvPr>
        </p:nvSpPr>
        <p:spPr>
          <a:xfrm>
            <a:off x="8751041" y="3979984"/>
            <a:ext cx="2540000" cy="508000"/>
          </a:xfrm>
          <a:prstGeom prst="rect">
            <a:avLst/>
          </a:prstGeom>
        </p:spPr>
        <p:txBody>
          <a:bodyPr anchor="ctr"/>
          <a:lstStyle>
            <a:lvl1pPr marL="0" indent="0" algn="ctr">
              <a:buFontTx/>
              <a:buNone/>
              <a:defRPr sz="2133"/>
            </a:lvl1pPr>
          </a:lstStyle>
          <a:p>
            <a:pPr lvl="0"/>
            <a:r>
              <a:rPr lang="en-US" dirty="0"/>
              <a:t>Answer</a:t>
            </a:r>
          </a:p>
        </p:txBody>
      </p:sp>
      <p:sp>
        <p:nvSpPr>
          <p:cNvPr id="41" name="Content Placeholder 2">
            <a:extLst>
              <a:ext uri="{FF2B5EF4-FFF2-40B4-BE49-F238E27FC236}">
                <a16:creationId xmlns:a16="http://schemas.microsoft.com/office/drawing/2014/main" id="{00F086D6-2724-A147-BDEB-E9242800875C}"/>
              </a:ext>
            </a:extLst>
          </p:cNvPr>
          <p:cNvSpPr>
            <a:spLocks noGrp="1"/>
          </p:cNvSpPr>
          <p:nvPr>
            <p:ph idx="27" hasCustomPrompt="1"/>
          </p:nvPr>
        </p:nvSpPr>
        <p:spPr>
          <a:xfrm>
            <a:off x="8751041" y="4566137"/>
            <a:ext cx="2540000" cy="508000"/>
          </a:xfrm>
          <a:prstGeom prst="rect">
            <a:avLst/>
          </a:prstGeom>
        </p:spPr>
        <p:txBody>
          <a:bodyPr anchor="ctr"/>
          <a:lstStyle>
            <a:lvl1pPr marL="0" indent="0" algn="ctr">
              <a:buFontTx/>
              <a:buNone/>
              <a:defRPr sz="2133"/>
            </a:lvl1pPr>
          </a:lstStyle>
          <a:p>
            <a:pPr lvl="0"/>
            <a:r>
              <a:rPr lang="en-US" dirty="0"/>
              <a:t>Answer</a:t>
            </a:r>
          </a:p>
        </p:txBody>
      </p:sp>
      <p:sp>
        <p:nvSpPr>
          <p:cNvPr id="42" name="Content Placeholder 2">
            <a:extLst>
              <a:ext uri="{FF2B5EF4-FFF2-40B4-BE49-F238E27FC236}">
                <a16:creationId xmlns:a16="http://schemas.microsoft.com/office/drawing/2014/main" id="{44973BFB-1A64-8F4F-89E6-138B3127DC38}"/>
              </a:ext>
            </a:extLst>
          </p:cNvPr>
          <p:cNvSpPr>
            <a:spLocks noGrp="1"/>
          </p:cNvSpPr>
          <p:nvPr>
            <p:ph idx="28" hasCustomPrompt="1"/>
          </p:nvPr>
        </p:nvSpPr>
        <p:spPr>
          <a:xfrm>
            <a:off x="8751041" y="5164015"/>
            <a:ext cx="2540000" cy="508000"/>
          </a:xfrm>
          <a:prstGeom prst="rect">
            <a:avLst/>
          </a:prstGeom>
        </p:spPr>
        <p:txBody>
          <a:bodyPr anchor="ctr"/>
          <a:lstStyle>
            <a:lvl1pPr marL="0" indent="0" algn="ctr">
              <a:buFontTx/>
              <a:buNone/>
              <a:defRPr sz="2133"/>
            </a:lvl1pPr>
          </a:lstStyle>
          <a:p>
            <a:pPr lvl="0"/>
            <a:r>
              <a:rPr lang="en-US" dirty="0"/>
              <a:t>Answer</a:t>
            </a:r>
          </a:p>
        </p:txBody>
      </p:sp>
      <p:sp>
        <p:nvSpPr>
          <p:cNvPr id="43" name="Content Placeholder 2">
            <a:extLst>
              <a:ext uri="{FF2B5EF4-FFF2-40B4-BE49-F238E27FC236}">
                <a16:creationId xmlns:a16="http://schemas.microsoft.com/office/drawing/2014/main" id="{1F61D5F3-766D-214A-9C6B-CA0BBE18331D}"/>
              </a:ext>
            </a:extLst>
          </p:cNvPr>
          <p:cNvSpPr>
            <a:spLocks noGrp="1"/>
          </p:cNvSpPr>
          <p:nvPr>
            <p:ph idx="29" hasCustomPrompt="1"/>
          </p:nvPr>
        </p:nvSpPr>
        <p:spPr>
          <a:xfrm>
            <a:off x="8751041" y="5750169"/>
            <a:ext cx="2540000" cy="508000"/>
          </a:xfrm>
          <a:prstGeom prst="rect">
            <a:avLst/>
          </a:prstGeom>
        </p:spPr>
        <p:txBody>
          <a:bodyPr anchor="ctr"/>
          <a:lstStyle>
            <a:lvl1pPr marL="0" indent="0" algn="ctr">
              <a:buFontTx/>
              <a:buNone/>
              <a:defRPr sz="2133"/>
            </a:lvl1pPr>
          </a:lstStyle>
          <a:p>
            <a:pPr lvl="0"/>
            <a:r>
              <a:rPr lang="en-US" dirty="0"/>
              <a:t>Answer</a:t>
            </a:r>
          </a:p>
        </p:txBody>
      </p:sp>
      <p:sp>
        <p:nvSpPr>
          <p:cNvPr id="44" name="Title 26">
            <a:extLst>
              <a:ext uri="{FF2B5EF4-FFF2-40B4-BE49-F238E27FC236}">
                <a16:creationId xmlns:a16="http://schemas.microsoft.com/office/drawing/2014/main" id="{DDAC9A20-F102-9845-9D3B-931B0D05288A}"/>
              </a:ext>
            </a:extLst>
          </p:cNvPr>
          <p:cNvSpPr>
            <a:spLocks noGrp="1"/>
          </p:cNvSpPr>
          <p:nvPr>
            <p:ph type="title"/>
          </p:nvPr>
        </p:nvSpPr>
        <p:spPr>
          <a:xfrm>
            <a:off x="914639" y="0"/>
            <a:ext cx="10362724" cy="1997242"/>
          </a:xfrm>
        </p:spPr>
        <p:txBody>
          <a:bodyPr/>
          <a:lstStyle/>
          <a:p>
            <a:endParaRPr lang="en-US" sz="2600" dirty="0"/>
          </a:p>
        </p:txBody>
      </p:sp>
    </p:spTree>
    <p:extLst>
      <p:ext uri="{BB962C8B-B14F-4D97-AF65-F5344CB8AC3E}">
        <p14:creationId xmlns:p14="http://schemas.microsoft.com/office/powerpoint/2010/main" val="3521831246"/>
      </p:ext>
    </p:extLst>
  </p:cSld>
  <p:clrMapOvr>
    <a:masterClrMapping/>
  </p:clrMapOvr>
  <mc:AlternateContent xmlns:mc="http://schemas.openxmlformats.org/markup-compatibility/2006" xmlns:p14="http://schemas.microsoft.com/office/powerpoint/2010/main">
    <mc:Choice Requires="p14">
      <p:transition p14:dur="0" advTm="700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1.pn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2.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RTP_SlideBackground-YiR_v3fr-bulleted.png"/>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914639" y="0"/>
            <a:ext cx="1036272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914639" y="1462089"/>
            <a:ext cx="10362724"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9962" r:id="rId1"/>
    <p:sldLayoutId id="2147489963" r:id="rId2"/>
    <p:sldLayoutId id="2147489964" r:id="rId3"/>
    <p:sldLayoutId id="2147489965" r:id="rId4"/>
    <p:sldLayoutId id="2147489966" r:id="rId5"/>
    <p:sldLayoutId id="2147489967" r:id="rId6"/>
    <p:sldLayoutId id="2147489973" r:id="rId7"/>
    <p:sldLayoutId id="2147489974" r:id="rId8"/>
    <p:sldLayoutId id="2147489975" r:id="rId9"/>
    <p:sldLayoutId id="2147489976" r:id="rId10"/>
    <p:sldLayoutId id="2147489977" r:id="rId11"/>
    <p:sldLayoutId id="2147489978" r:id="rId12"/>
    <p:sldLayoutId id="2147489979" r:id="rId13"/>
    <p:sldLayoutId id="2147489980" r:id="rId14"/>
    <p:sldLayoutId id="2147489983" r:id="rId15"/>
    <p:sldLayoutId id="2147489982" r:id="rId16"/>
    <p:sldLayoutId id="2147489968" r:id="rId17"/>
    <p:sldLayoutId id="2147489969" r:id="rId18"/>
    <p:sldLayoutId id="2147489970" r:id="rId19"/>
    <p:sldLayoutId id="2147489971" r:id="rId20"/>
    <p:sldLayoutId id="2147489972" r:id="rId21"/>
    <p:sldLayoutId id="2147490019" r:id="rId22"/>
    <p:sldLayoutId id="2147490020" r:id="rId23"/>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rtl="0" eaLnBrk="0" fontAlgn="base" hangingPunct="0">
        <a:spcBef>
          <a:spcPct val="0"/>
        </a:spcBef>
        <a:spcAft>
          <a:spcPct val="0"/>
        </a:spcAft>
        <a:defRPr sz="28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p:titleStyle>
    <p:bodyStyle>
      <a:lvl1pPr marL="342891" indent="-342891" algn="l" rtl="0" eaLnBrk="0" fontAlgn="base" hangingPunct="0">
        <a:spcBef>
          <a:spcPct val="20000"/>
        </a:spcBef>
        <a:spcAft>
          <a:spcPct val="0"/>
        </a:spcAft>
        <a:buChar char="•"/>
        <a:defRPr sz="2500">
          <a:solidFill>
            <a:schemeClr val="bg1"/>
          </a:solidFill>
          <a:latin typeface="+mn-lt"/>
          <a:ea typeface="+mn-ea"/>
          <a:cs typeface="+mn-cs"/>
        </a:defRPr>
      </a:lvl1pPr>
      <a:lvl2pPr marL="742932" indent="-285744" algn="l" rtl="0" eaLnBrk="0" fontAlgn="base" hangingPunct="0">
        <a:spcBef>
          <a:spcPct val="20000"/>
        </a:spcBef>
        <a:spcAft>
          <a:spcPct val="0"/>
        </a:spcAft>
        <a:buChar char="–"/>
        <a:defRPr sz="2500">
          <a:solidFill>
            <a:schemeClr val="bg1"/>
          </a:solidFill>
          <a:latin typeface="+mn-lt"/>
          <a:ea typeface="+mn-ea"/>
        </a:defRPr>
      </a:lvl2pPr>
      <a:lvl3pPr marL="1142971" indent="-228594" algn="l" rtl="0" eaLnBrk="0" fontAlgn="base" hangingPunct="0">
        <a:spcBef>
          <a:spcPct val="20000"/>
        </a:spcBef>
        <a:spcAft>
          <a:spcPct val="0"/>
        </a:spcAft>
        <a:buChar char="•"/>
        <a:defRPr sz="2500">
          <a:solidFill>
            <a:schemeClr val="bg1"/>
          </a:solidFill>
          <a:latin typeface="+mn-lt"/>
          <a:ea typeface="+mn-ea"/>
        </a:defRPr>
      </a:lvl3pPr>
      <a:lvl4pPr marL="1600160" indent="-228594" algn="l" rtl="0" eaLnBrk="0" fontAlgn="base" hangingPunct="0">
        <a:spcBef>
          <a:spcPct val="20000"/>
        </a:spcBef>
        <a:spcAft>
          <a:spcPct val="0"/>
        </a:spcAft>
        <a:buChar char="–"/>
        <a:defRPr sz="2500">
          <a:solidFill>
            <a:schemeClr val="bg1"/>
          </a:solidFill>
          <a:latin typeface="+mn-lt"/>
          <a:ea typeface="+mn-ea"/>
        </a:defRPr>
      </a:lvl4pPr>
      <a:lvl5pPr marL="2057349" indent="-228594" algn="l" rtl="0" eaLnBrk="0" fontAlgn="base" hangingPunct="0">
        <a:spcBef>
          <a:spcPct val="20000"/>
        </a:spcBef>
        <a:spcAft>
          <a:spcPct val="0"/>
        </a:spcAft>
        <a:buChar char="»"/>
        <a:defRPr sz="2500">
          <a:solidFill>
            <a:schemeClr val="bg1"/>
          </a:solidFill>
          <a:latin typeface="+mn-lt"/>
          <a:ea typeface="+mn-ea"/>
        </a:defRPr>
      </a:lvl5pPr>
      <a:lvl6pPr marL="2514537" indent="-228594" algn="l" rtl="0" fontAlgn="base">
        <a:spcBef>
          <a:spcPct val="20000"/>
        </a:spcBef>
        <a:spcAft>
          <a:spcPct val="0"/>
        </a:spcAft>
        <a:buChar char="»"/>
        <a:defRPr sz="2500">
          <a:solidFill>
            <a:schemeClr val="bg1"/>
          </a:solidFill>
          <a:latin typeface="+mn-lt"/>
          <a:ea typeface="+mn-ea"/>
        </a:defRPr>
      </a:lvl6pPr>
      <a:lvl7pPr marL="2971726" indent="-228594" algn="l" rtl="0" fontAlgn="base">
        <a:spcBef>
          <a:spcPct val="20000"/>
        </a:spcBef>
        <a:spcAft>
          <a:spcPct val="0"/>
        </a:spcAft>
        <a:buChar char="»"/>
        <a:defRPr sz="2500">
          <a:solidFill>
            <a:schemeClr val="bg1"/>
          </a:solidFill>
          <a:latin typeface="+mn-lt"/>
          <a:ea typeface="+mn-ea"/>
        </a:defRPr>
      </a:lvl7pPr>
      <a:lvl8pPr marL="3428914" indent="-228594" algn="l" rtl="0" fontAlgn="base">
        <a:spcBef>
          <a:spcPct val="20000"/>
        </a:spcBef>
        <a:spcAft>
          <a:spcPct val="0"/>
        </a:spcAft>
        <a:buChar char="»"/>
        <a:defRPr sz="2500">
          <a:solidFill>
            <a:schemeClr val="bg1"/>
          </a:solidFill>
          <a:latin typeface="+mn-lt"/>
          <a:ea typeface="+mn-ea"/>
        </a:defRPr>
      </a:lvl8pPr>
      <a:lvl9pPr marL="3886103" indent="-228594" algn="l" rtl="0" fontAlgn="base">
        <a:spcBef>
          <a:spcPct val="20000"/>
        </a:spcBef>
        <a:spcAft>
          <a:spcPct val="0"/>
        </a:spcAft>
        <a:buChar char="»"/>
        <a:defRPr sz="2500">
          <a:solidFill>
            <a:schemeClr val="bg1"/>
          </a:solidFill>
          <a:latin typeface="+mn-lt"/>
          <a:ea typeface="+mn-ea"/>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RTP_SlideBackground-YiR_v3fr-bulleted.pn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914639" y="0"/>
            <a:ext cx="1036272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914639" y="1462089"/>
            <a:ext cx="10362724"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97708461"/>
      </p:ext>
    </p:extLst>
  </p:cSld>
  <p:clrMap bg1="lt1" tx1="dk1" bg2="lt2" tx2="dk2" accent1="accent1" accent2="accent2" accent3="accent3" accent4="accent4" accent5="accent5" accent6="accent6" hlink="hlink" folHlink="folHlink"/>
  <p:sldLayoutIdLst>
    <p:sldLayoutId id="2147489985" r:id="rId1"/>
    <p:sldLayoutId id="2147489986" r:id="rId2"/>
    <p:sldLayoutId id="2147489987" r:id="rId3"/>
    <p:sldLayoutId id="2147489988" r:id="rId4"/>
    <p:sldLayoutId id="2147489989" r:id="rId5"/>
    <p:sldLayoutId id="2147489990" r:id="rId6"/>
    <p:sldLayoutId id="2147489991" r:id="rId7"/>
    <p:sldLayoutId id="2147489992" r:id="rId8"/>
    <p:sldLayoutId id="2147489993" r:id="rId9"/>
    <p:sldLayoutId id="2147489994" r:id="rId10"/>
    <p:sldLayoutId id="2147489995" r:id="rId11"/>
    <p:sldLayoutId id="2147489996" r:id="rId12"/>
    <p:sldLayoutId id="2147489997" r:id="rId13"/>
    <p:sldLayoutId id="2147489998" r:id="rId14"/>
    <p:sldLayoutId id="2147489999" r:id="rId15"/>
    <p:sldLayoutId id="2147490000" r:id="rId16"/>
    <p:sldLayoutId id="2147490001" r:id="rId17"/>
    <p:sldLayoutId id="2147490002" r:id="rId18"/>
    <p:sldLayoutId id="2147490003" r:id="rId19"/>
    <p:sldLayoutId id="2147490004" r:id="rId20"/>
    <p:sldLayoutId id="2147490005" r:id="rId21"/>
    <p:sldLayoutId id="2147490006" r:id="rId22"/>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rtl="0" eaLnBrk="0" fontAlgn="base" hangingPunct="0">
        <a:spcBef>
          <a:spcPct val="0"/>
        </a:spcBef>
        <a:spcAft>
          <a:spcPct val="0"/>
        </a:spcAft>
        <a:defRPr sz="28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p:titleStyle>
    <p:bodyStyle>
      <a:lvl1pPr marL="342891" indent="-342891" algn="l" rtl="0" eaLnBrk="0" fontAlgn="base" hangingPunct="0">
        <a:spcBef>
          <a:spcPct val="20000"/>
        </a:spcBef>
        <a:spcAft>
          <a:spcPct val="0"/>
        </a:spcAft>
        <a:buChar char="•"/>
        <a:defRPr sz="2500">
          <a:solidFill>
            <a:schemeClr val="bg1"/>
          </a:solidFill>
          <a:latin typeface="+mn-lt"/>
          <a:ea typeface="+mn-ea"/>
          <a:cs typeface="+mn-cs"/>
        </a:defRPr>
      </a:lvl1pPr>
      <a:lvl2pPr marL="742932" indent="-285744" algn="l" rtl="0" eaLnBrk="0" fontAlgn="base" hangingPunct="0">
        <a:spcBef>
          <a:spcPct val="20000"/>
        </a:spcBef>
        <a:spcAft>
          <a:spcPct val="0"/>
        </a:spcAft>
        <a:buChar char="–"/>
        <a:defRPr sz="2500">
          <a:solidFill>
            <a:schemeClr val="bg1"/>
          </a:solidFill>
          <a:latin typeface="+mn-lt"/>
          <a:ea typeface="+mn-ea"/>
        </a:defRPr>
      </a:lvl2pPr>
      <a:lvl3pPr marL="1142971" indent="-228594" algn="l" rtl="0" eaLnBrk="0" fontAlgn="base" hangingPunct="0">
        <a:spcBef>
          <a:spcPct val="20000"/>
        </a:spcBef>
        <a:spcAft>
          <a:spcPct val="0"/>
        </a:spcAft>
        <a:buChar char="•"/>
        <a:defRPr sz="2500">
          <a:solidFill>
            <a:schemeClr val="bg1"/>
          </a:solidFill>
          <a:latin typeface="+mn-lt"/>
          <a:ea typeface="+mn-ea"/>
        </a:defRPr>
      </a:lvl3pPr>
      <a:lvl4pPr marL="1600160" indent="-228594" algn="l" rtl="0" eaLnBrk="0" fontAlgn="base" hangingPunct="0">
        <a:spcBef>
          <a:spcPct val="20000"/>
        </a:spcBef>
        <a:spcAft>
          <a:spcPct val="0"/>
        </a:spcAft>
        <a:buChar char="–"/>
        <a:defRPr sz="2500">
          <a:solidFill>
            <a:schemeClr val="bg1"/>
          </a:solidFill>
          <a:latin typeface="+mn-lt"/>
          <a:ea typeface="+mn-ea"/>
        </a:defRPr>
      </a:lvl4pPr>
      <a:lvl5pPr marL="2057349" indent="-228594" algn="l" rtl="0" eaLnBrk="0" fontAlgn="base" hangingPunct="0">
        <a:spcBef>
          <a:spcPct val="20000"/>
        </a:spcBef>
        <a:spcAft>
          <a:spcPct val="0"/>
        </a:spcAft>
        <a:buChar char="»"/>
        <a:defRPr sz="2500">
          <a:solidFill>
            <a:schemeClr val="bg1"/>
          </a:solidFill>
          <a:latin typeface="+mn-lt"/>
          <a:ea typeface="+mn-ea"/>
        </a:defRPr>
      </a:lvl5pPr>
      <a:lvl6pPr marL="2514537" indent="-228594" algn="l" rtl="0" fontAlgn="base">
        <a:spcBef>
          <a:spcPct val="20000"/>
        </a:spcBef>
        <a:spcAft>
          <a:spcPct val="0"/>
        </a:spcAft>
        <a:buChar char="»"/>
        <a:defRPr sz="2500">
          <a:solidFill>
            <a:schemeClr val="bg1"/>
          </a:solidFill>
          <a:latin typeface="+mn-lt"/>
          <a:ea typeface="+mn-ea"/>
        </a:defRPr>
      </a:lvl6pPr>
      <a:lvl7pPr marL="2971726" indent="-228594" algn="l" rtl="0" fontAlgn="base">
        <a:spcBef>
          <a:spcPct val="20000"/>
        </a:spcBef>
        <a:spcAft>
          <a:spcPct val="0"/>
        </a:spcAft>
        <a:buChar char="»"/>
        <a:defRPr sz="2500">
          <a:solidFill>
            <a:schemeClr val="bg1"/>
          </a:solidFill>
          <a:latin typeface="+mn-lt"/>
          <a:ea typeface="+mn-ea"/>
        </a:defRPr>
      </a:lvl7pPr>
      <a:lvl8pPr marL="3428914" indent="-228594" algn="l" rtl="0" fontAlgn="base">
        <a:spcBef>
          <a:spcPct val="20000"/>
        </a:spcBef>
        <a:spcAft>
          <a:spcPct val="0"/>
        </a:spcAft>
        <a:buChar char="»"/>
        <a:defRPr sz="2500">
          <a:solidFill>
            <a:schemeClr val="bg1"/>
          </a:solidFill>
          <a:latin typeface="+mn-lt"/>
          <a:ea typeface="+mn-ea"/>
        </a:defRPr>
      </a:lvl8pPr>
      <a:lvl9pPr marL="3886103" indent="-228594" algn="l" rtl="0" fontAlgn="base">
        <a:spcBef>
          <a:spcPct val="20000"/>
        </a:spcBef>
        <a:spcAft>
          <a:spcPct val="0"/>
        </a:spcAft>
        <a:buChar char="»"/>
        <a:defRPr sz="2500">
          <a:solidFill>
            <a:schemeClr val="bg1"/>
          </a:solidFill>
          <a:latin typeface="+mn-lt"/>
          <a:ea typeface="+mn-ea"/>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6686597-0262-924C-8D77-AB0B95A95A57}"/>
              </a:ext>
            </a:extLst>
          </p:cNvPr>
          <p:cNvSpPr>
            <a:spLocks noGrp="1"/>
          </p:cNvSpPr>
          <p:nvPr>
            <p:ph idx="1"/>
          </p:nvPr>
        </p:nvSpPr>
        <p:spPr/>
        <p:txBody>
          <a:bodyPr/>
          <a:lstStyle/>
          <a:p>
            <a:r>
              <a:rPr lang="en-US" dirty="0"/>
              <a:t>University of Michigan </a:t>
            </a:r>
            <a:r>
              <a:rPr lang="en-US" dirty="0" err="1"/>
              <a:t>Rogel</a:t>
            </a:r>
            <a:r>
              <a:rPr lang="en-US" dirty="0"/>
              <a:t> Cancer Center</a:t>
            </a:r>
          </a:p>
        </p:txBody>
      </p:sp>
      <p:sp>
        <p:nvSpPr>
          <p:cNvPr id="5" name="Content Placeholder 4">
            <a:extLst>
              <a:ext uri="{FF2B5EF4-FFF2-40B4-BE49-F238E27FC236}">
                <a16:creationId xmlns:a16="http://schemas.microsoft.com/office/drawing/2014/main" id="{3223C782-0ED0-354B-9D27-998D075E1206}"/>
              </a:ext>
            </a:extLst>
          </p:cNvPr>
          <p:cNvSpPr>
            <a:spLocks noGrp="1"/>
          </p:cNvSpPr>
          <p:nvPr>
            <p:ph idx="10"/>
          </p:nvPr>
        </p:nvSpPr>
        <p:spPr/>
        <p:txBody>
          <a:bodyPr/>
          <a:lstStyle/>
          <a:p>
            <a:r>
              <a:rPr lang="en-US" dirty="0"/>
              <a:t>Perelman School of Medicine</a:t>
            </a:r>
          </a:p>
        </p:txBody>
      </p:sp>
      <p:sp>
        <p:nvSpPr>
          <p:cNvPr id="6" name="Content Placeholder 5">
            <a:extLst>
              <a:ext uri="{FF2B5EF4-FFF2-40B4-BE49-F238E27FC236}">
                <a16:creationId xmlns:a16="http://schemas.microsoft.com/office/drawing/2014/main" id="{446A066B-A59C-2A4D-A2EF-B4529723D61A}"/>
              </a:ext>
            </a:extLst>
          </p:cNvPr>
          <p:cNvSpPr>
            <a:spLocks noGrp="1"/>
          </p:cNvSpPr>
          <p:nvPr>
            <p:ph idx="11"/>
          </p:nvPr>
        </p:nvSpPr>
        <p:spPr/>
        <p:txBody>
          <a:bodyPr/>
          <a:lstStyle/>
          <a:p>
            <a:r>
              <a:rPr lang="en-US" dirty="0"/>
              <a:t>Stanford University School of Medicine</a:t>
            </a:r>
          </a:p>
        </p:txBody>
      </p:sp>
      <p:sp>
        <p:nvSpPr>
          <p:cNvPr id="7" name="Content Placeholder 6">
            <a:extLst>
              <a:ext uri="{FF2B5EF4-FFF2-40B4-BE49-F238E27FC236}">
                <a16:creationId xmlns:a16="http://schemas.microsoft.com/office/drawing/2014/main" id="{45487FA2-5863-CC42-8E35-17AA593F187E}"/>
              </a:ext>
            </a:extLst>
          </p:cNvPr>
          <p:cNvSpPr>
            <a:spLocks noGrp="1"/>
          </p:cNvSpPr>
          <p:nvPr>
            <p:ph idx="12"/>
          </p:nvPr>
        </p:nvSpPr>
        <p:spPr/>
        <p:txBody>
          <a:bodyPr/>
          <a:lstStyle/>
          <a:p>
            <a:r>
              <a:rPr lang="en-US" dirty="0"/>
              <a:t>The University of Chicago</a:t>
            </a:r>
          </a:p>
        </p:txBody>
      </p:sp>
      <p:sp>
        <p:nvSpPr>
          <p:cNvPr id="8" name="Content Placeholder 7">
            <a:extLst>
              <a:ext uri="{FF2B5EF4-FFF2-40B4-BE49-F238E27FC236}">
                <a16:creationId xmlns:a16="http://schemas.microsoft.com/office/drawing/2014/main" id="{AAF5972E-DDE7-2546-8D75-5836B416ED65}"/>
              </a:ext>
            </a:extLst>
          </p:cNvPr>
          <p:cNvSpPr>
            <a:spLocks noGrp="1"/>
          </p:cNvSpPr>
          <p:nvPr>
            <p:ph idx="13"/>
          </p:nvPr>
        </p:nvSpPr>
        <p:spPr/>
        <p:txBody>
          <a:bodyPr/>
          <a:lstStyle/>
          <a:p>
            <a:r>
              <a:rPr lang="en-US" dirty="0"/>
              <a:t>Penn Center for Precision Medicine</a:t>
            </a:r>
          </a:p>
        </p:txBody>
      </p:sp>
      <p:sp>
        <p:nvSpPr>
          <p:cNvPr id="9" name="Content Placeholder 8">
            <a:extLst>
              <a:ext uri="{FF2B5EF4-FFF2-40B4-BE49-F238E27FC236}">
                <a16:creationId xmlns:a16="http://schemas.microsoft.com/office/drawing/2014/main" id="{54F42E13-FDE5-D24F-86A8-74ED4D27DF56}"/>
              </a:ext>
            </a:extLst>
          </p:cNvPr>
          <p:cNvSpPr>
            <a:spLocks noGrp="1"/>
          </p:cNvSpPr>
          <p:nvPr>
            <p:ph idx="14"/>
          </p:nvPr>
        </p:nvSpPr>
        <p:spPr/>
        <p:txBody>
          <a:bodyPr/>
          <a:lstStyle/>
          <a:p>
            <a:r>
              <a:rPr lang="en-US" b="1" dirty="0"/>
              <a:t> </a:t>
            </a:r>
            <a:r>
              <a:rPr lang="en-US" dirty="0"/>
              <a:t>Price Family Comprehensive Center for Chest Care</a:t>
            </a:r>
          </a:p>
        </p:txBody>
      </p:sp>
      <p:sp>
        <p:nvSpPr>
          <p:cNvPr id="10" name="Content Placeholder 9">
            <a:extLst>
              <a:ext uri="{FF2B5EF4-FFF2-40B4-BE49-F238E27FC236}">
                <a16:creationId xmlns:a16="http://schemas.microsoft.com/office/drawing/2014/main" id="{873ECCB3-42A6-CC40-A304-E8B1ADE92DBC}"/>
              </a:ext>
            </a:extLst>
          </p:cNvPr>
          <p:cNvSpPr>
            <a:spLocks noGrp="1"/>
          </p:cNvSpPr>
          <p:nvPr>
            <p:ph idx="15"/>
          </p:nvPr>
        </p:nvSpPr>
        <p:spPr/>
        <p:txBody>
          <a:bodyPr/>
          <a:lstStyle/>
          <a:p>
            <a:r>
              <a:rPr lang="en-US" dirty="0"/>
              <a:t>Sarah Cannon Research Institute</a:t>
            </a:r>
          </a:p>
        </p:txBody>
      </p:sp>
      <p:sp>
        <p:nvSpPr>
          <p:cNvPr id="3" name="Title 2">
            <a:extLst>
              <a:ext uri="{FF2B5EF4-FFF2-40B4-BE49-F238E27FC236}">
                <a16:creationId xmlns:a16="http://schemas.microsoft.com/office/drawing/2014/main" id="{850BA604-570B-034C-B148-3FCF4AE3E505}"/>
              </a:ext>
            </a:extLst>
          </p:cNvPr>
          <p:cNvSpPr>
            <a:spLocks noGrp="1"/>
          </p:cNvSpPr>
          <p:nvPr>
            <p:ph type="title"/>
          </p:nvPr>
        </p:nvSpPr>
        <p:spPr/>
        <p:txBody>
          <a:bodyPr/>
          <a:lstStyle/>
          <a:p>
            <a:r>
              <a:rPr lang="en-US" dirty="0"/>
              <a:t>In preparation for this meeting, we conducted a survey of </a:t>
            </a:r>
            <a:br>
              <a:rPr lang="en-US" dirty="0"/>
            </a:br>
            <a:r>
              <a:rPr lang="en-US" dirty="0"/>
              <a:t>8 lung cancer clinical investigators:</a:t>
            </a:r>
          </a:p>
        </p:txBody>
      </p:sp>
    </p:spTree>
    <p:extLst>
      <p:ext uri="{BB962C8B-B14F-4D97-AF65-F5344CB8AC3E}">
        <p14:creationId xmlns:p14="http://schemas.microsoft.com/office/powerpoint/2010/main" val="2776084080"/>
      </p:ext>
    </p:extLst>
  </p:cSld>
  <p:clrMapOvr>
    <a:masterClrMapping/>
  </p:clrMapOvr>
  <mc:AlternateContent xmlns:mc="http://schemas.openxmlformats.org/markup-compatibility/2006" xmlns:p14="http://schemas.microsoft.com/office/powerpoint/2010/main">
    <mc:Choice Requires="p14">
      <p:transition p14:dur="0" advTm="700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62C3A-FC17-1741-9871-88767342CA9B}"/>
              </a:ext>
            </a:extLst>
          </p:cNvPr>
          <p:cNvSpPr>
            <a:spLocks noGrp="1"/>
          </p:cNvSpPr>
          <p:nvPr>
            <p:ph idx="1"/>
          </p:nvPr>
        </p:nvSpPr>
        <p:spPr/>
        <p:txBody>
          <a:bodyPr/>
          <a:lstStyle/>
          <a:p>
            <a:r>
              <a:rPr lang="en-US" dirty="0"/>
              <a:t>Yes</a:t>
            </a:r>
          </a:p>
        </p:txBody>
      </p:sp>
      <p:sp>
        <p:nvSpPr>
          <p:cNvPr id="3" name="Content Placeholder 2">
            <a:extLst>
              <a:ext uri="{FF2B5EF4-FFF2-40B4-BE49-F238E27FC236}">
                <a16:creationId xmlns:a16="http://schemas.microsoft.com/office/drawing/2014/main" id="{A4327B81-BCB8-4E49-96C8-89951C922BB2}"/>
              </a:ext>
            </a:extLst>
          </p:cNvPr>
          <p:cNvSpPr>
            <a:spLocks noGrp="1"/>
          </p:cNvSpPr>
          <p:nvPr>
            <p:ph idx="23"/>
          </p:nvPr>
        </p:nvSpPr>
        <p:spPr/>
        <p:txBody>
          <a:bodyPr/>
          <a:lstStyle/>
          <a:p>
            <a:r>
              <a:rPr lang="en-US" dirty="0"/>
              <a:t>After RT only</a:t>
            </a:r>
          </a:p>
        </p:txBody>
      </p:sp>
      <p:sp>
        <p:nvSpPr>
          <p:cNvPr id="5" name="Content Placeholder 4">
            <a:extLst>
              <a:ext uri="{FF2B5EF4-FFF2-40B4-BE49-F238E27FC236}">
                <a16:creationId xmlns:a16="http://schemas.microsoft.com/office/drawing/2014/main" id="{8743867F-7B53-9F41-BC5E-CAF584B334F8}"/>
              </a:ext>
            </a:extLst>
          </p:cNvPr>
          <p:cNvSpPr>
            <a:spLocks noGrp="1"/>
          </p:cNvSpPr>
          <p:nvPr>
            <p:ph idx="25"/>
          </p:nvPr>
        </p:nvSpPr>
        <p:spPr/>
        <p:txBody>
          <a:bodyPr/>
          <a:lstStyle/>
          <a:p>
            <a:r>
              <a:rPr lang="en-US" dirty="0"/>
              <a:t>No</a:t>
            </a:r>
          </a:p>
        </p:txBody>
      </p:sp>
      <p:sp>
        <p:nvSpPr>
          <p:cNvPr id="8" name="Content Placeholder 7">
            <a:extLst>
              <a:ext uri="{FF2B5EF4-FFF2-40B4-BE49-F238E27FC236}">
                <a16:creationId xmlns:a16="http://schemas.microsoft.com/office/drawing/2014/main" id="{AED6AACF-BD97-7A44-8901-BF188AC6EE8F}"/>
              </a:ext>
            </a:extLst>
          </p:cNvPr>
          <p:cNvSpPr>
            <a:spLocks noGrp="1"/>
          </p:cNvSpPr>
          <p:nvPr>
            <p:ph idx="28"/>
          </p:nvPr>
        </p:nvSpPr>
        <p:spPr/>
        <p:txBody>
          <a:bodyPr/>
          <a:lstStyle/>
          <a:p>
            <a:r>
              <a:rPr lang="en-US" dirty="0"/>
              <a:t>No</a:t>
            </a:r>
          </a:p>
        </p:txBody>
      </p:sp>
      <p:sp>
        <p:nvSpPr>
          <p:cNvPr id="9" name="Content Placeholder 8">
            <a:extLst>
              <a:ext uri="{FF2B5EF4-FFF2-40B4-BE49-F238E27FC236}">
                <a16:creationId xmlns:a16="http://schemas.microsoft.com/office/drawing/2014/main" id="{334E7784-A61D-514D-8F33-32EEA7C33FF9}"/>
              </a:ext>
            </a:extLst>
          </p:cNvPr>
          <p:cNvSpPr>
            <a:spLocks noGrp="1"/>
          </p:cNvSpPr>
          <p:nvPr>
            <p:ph idx="29"/>
          </p:nvPr>
        </p:nvSpPr>
        <p:spPr/>
        <p:txBody>
          <a:bodyPr/>
          <a:lstStyle/>
          <a:p>
            <a:r>
              <a:rPr lang="en-US" dirty="0"/>
              <a:t>No</a:t>
            </a:r>
          </a:p>
        </p:txBody>
      </p:sp>
      <p:sp>
        <p:nvSpPr>
          <p:cNvPr id="10" name="Content Placeholder 9">
            <a:extLst>
              <a:ext uri="{FF2B5EF4-FFF2-40B4-BE49-F238E27FC236}">
                <a16:creationId xmlns:a16="http://schemas.microsoft.com/office/drawing/2014/main" id="{3DFD6C93-DF33-3A44-B22A-3CA01179EC93}"/>
              </a:ext>
            </a:extLst>
          </p:cNvPr>
          <p:cNvSpPr>
            <a:spLocks noGrp="1"/>
          </p:cNvSpPr>
          <p:nvPr>
            <p:ph idx="30"/>
          </p:nvPr>
        </p:nvSpPr>
        <p:spPr/>
        <p:txBody>
          <a:bodyPr/>
          <a:lstStyle/>
          <a:p>
            <a:r>
              <a:rPr lang="en-US" dirty="0"/>
              <a:t>I don’t know</a:t>
            </a:r>
          </a:p>
        </p:txBody>
      </p:sp>
      <p:sp>
        <p:nvSpPr>
          <p:cNvPr id="11" name="Content Placeholder 10">
            <a:extLst>
              <a:ext uri="{FF2B5EF4-FFF2-40B4-BE49-F238E27FC236}">
                <a16:creationId xmlns:a16="http://schemas.microsoft.com/office/drawing/2014/main" id="{5B441E4B-EAB7-304B-91F5-2F43E4E483C5}"/>
              </a:ext>
            </a:extLst>
          </p:cNvPr>
          <p:cNvSpPr>
            <a:spLocks noGrp="1"/>
          </p:cNvSpPr>
          <p:nvPr>
            <p:ph idx="31"/>
          </p:nvPr>
        </p:nvSpPr>
        <p:spPr/>
        <p:txBody>
          <a:bodyPr/>
          <a:lstStyle/>
          <a:p>
            <a:pPr>
              <a:lnSpc>
                <a:spcPts val="1900"/>
              </a:lnSpc>
            </a:pPr>
            <a:r>
              <a:rPr lang="en-US" dirty="0"/>
              <a:t>After surgical resection + </a:t>
            </a:r>
            <a:r>
              <a:rPr lang="en-US" dirty="0" err="1"/>
              <a:t>chemoRT</a:t>
            </a:r>
            <a:endParaRPr lang="en-US" sz="1800" dirty="0"/>
          </a:p>
        </p:txBody>
      </p:sp>
      <p:sp>
        <p:nvSpPr>
          <p:cNvPr id="13" name="Content Placeholder 12">
            <a:extLst>
              <a:ext uri="{FF2B5EF4-FFF2-40B4-BE49-F238E27FC236}">
                <a16:creationId xmlns:a16="http://schemas.microsoft.com/office/drawing/2014/main" id="{53753E44-9D68-B641-BB8A-1FF9332D20F4}"/>
              </a:ext>
            </a:extLst>
          </p:cNvPr>
          <p:cNvSpPr>
            <a:spLocks noGrp="1"/>
          </p:cNvSpPr>
          <p:nvPr>
            <p:ph idx="33"/>
          </p:nvPr>
        </p:nvSpPr>
        <p:spPr/>
        <p:txBody>
          <a:bodyPr/>
          <a:lstStyle/>
          <a:p>
            <a:r>
              <a:rPr lang="en-US" dirty="0"/>
              <a:t>No</a:t>
            </a:r>
          </a:p>
        </p:txBody>
      </p:sp>
      <p:sp>
        <p:nvSpPr>
          <p:cNvPr id="16" name="Content Placeholder 15">
            <a:extLst>
              <a:ext uri="{FF2B5EF4-FFF2-40B4-BE49-F238E27FC236}">
                <a16:creationId xmlns:a16="http://schemas.microsoft.com/office/drawing/2014/main" id="{037473D1-3722-184F-AEA6-A27A22281F55}"/>
              </a:ext>
            </a:extLst>
          </p:cNvPr>
          <p:cNvSpPr>
            <a:spLocks noGrp="1"/>
          </p:cNvSpPr>
          <p:nvPr>
            <p:ph idx="36"/>
          </p:nvPr>
        </p:nvSpPr>
        <p:spPr/>
        <p:txBody>
          <a:bodyPr/>
          <a:lstStyle/>
          <a:p>
            <a:r>
              <a:rPr lang="en-US" dirty="0"/>
              <a:t>Yes</a:t>
            </a:r>
          </a:p>
        </p:txBody>
      </p:sp>
      <p:sp>
        <p:nvSpPr>
          <p:cNvPr id="17" name="Content Placeholder 16">
            <a:extLst>
              <a:ext uri="{FF2B5EF4-FFF2-40B4-BE49-F238E27FC236}">
                <a16:creationId xmlns:a16="http://schemas.microsoft.com/office/drawing/2014/main" id="{F8001F54-3929-9744-8F64-6CDDB8E34E96}"/>
              </a:ext>
            </a:extLst>
          </p:cNvPr>
          <p:cNvSpPr>
            <a:spLocks noGrp="1"/>
          </p:cNvSpPr>
          <p:nvPr>
            <p:ph idx="37"/>
          </p:nvPr>
        </p:nvSpPr>
        <p:spPr/>
        <p:txBody>
          <a:bodyPr/>
          <a:lstStyle/>
          <a:p>
            <a:r>
              <a:rPr lang="en-US" dirty="0"/>
              <a:t>No</a:t>
            </a:r>
          </a:p>
        </p:txBody>
      </p:sp>
      <p:sp>
        <p:nvSpPr>
          <p:cNvPr id="18" name="Title 17">
            <a:extLst>
              <a:ext uri="{FF2B5EF4-FFF2-40B4-BE49-F238E27FC236}">
                <a16:creationId xmlns:a16="http://schemas.microsoft.com/office/drawing/2014/main" id="{299C2991-B421-7848-ADD9-D3913281A21D}"/>
              </a:ext>
            </a:extLst>
          </p:cNvPr>
          <p:cNvSpPr>
            <a:spLocks noGrp="1"/>
          </p:cNvSpPr>
          <p:nvPr>
            <p:ph type="title"/>
          </p:nvPr>
        </p:nvSpPr>
        <p:spPr>
          <a:xfrm>
            <a:off x="914639" y="1"/>
            <a:ext cx="10384218" cy="1570894"/>
          </a:xfrm>
        </p:spPr>
        <p:txBody>
          <a:bodyPr>
            <a:noAutofit/>
          </a:bodyPr>
          <a:lstStyle/>
          <a:p>
            <a:pPr>
              <a:spcBef>
                <a:spcPts val="0"/>
              </a:spcBef>
            </a:pPr>
            <a:r>
              <a:rPr lang="en-US" sz="1700" dirty="0"/>
              <a:t>In general, should durvalumab be recommended as consolidation treatment for an older, frail patient who is unable to tolerate chemotherapy and receives </a:t>
            </a:r>
            <a:r>
              <a:rPr lang="en-US" sz="1700" u="sng" dirty="0"/>
              <a:t>only radiation therapy</a:t>
            </a:r>
            <a:r>
              <a:rPr lang="en-US" sz="1700" dirty="0"/>
              <a:t> for unresectable Stage IIIB NSCLC?</a:t>
            </a:r>
            <a:br>
              <a:rPr lang="en-US" sz="1800" dirty="0"/>
            </a:br>
            <a:br>
              <a:rPr lang="en-US" sz="800" dirty="0"/>
            </a:br>
            <a:r>
              <a:rPr lang="en-US" sz="1700" dirty="0"/>
              <a:t>What about a patient who </a:t>
            </a:r>
            <a:r>
              <a:rPr lang="en-US" sz="1700" u="sng" dirty="0"/>
              <a:t>underwent surgical excision</a:t>
            </a:r>
            <a:r>
              <a:rPr lang="en-US" sz="1700" dirty="0"/>
              <a:t> and chemoradiation therapy as initial treatment?</a:t>
            </a:r>
          </a:p>
        </p:txBody>
      </p:sp>
      <p:sp>
        <p:nvSpPr>
          <p:cNvPr id="19" name="Content Placeholder 18">
            <a:extLst>
              <a:ext uri="{FF2B5EF4-FFF2-40B4-BE49-F238E27FC236}">
                <a16:creationId xmlns:a16="http://schemas.microsoft.com/office/drawing/2014/main" id="{2925E3ED-91D9-B440-8547-67BC23F8437A}"/>
              </a:ext>
            </a:extLst>
          </p:cNvPr>
          <p:cNvSpPr>
            <a:spLocks noGrp="1"/>
          </p:cNvSpPr>
          <p:nvPr>
            <p:ph idx="24"/>
          </p:nvPr>
        </p:nvSpPr>
        <p:spPr/>
        <p:txBody>
          <a:bodyPr/>
          <a:lstStyle/>
          <a:p>
            <a:r>
              <a:rPr lang="en-US" dirty="0"/>
              <a:t>No</a:t>
            </a:r>
          </a:p>
        </p:txBody>
      </p:sp>
      <p:sp>
        <p:nvSpPr>
          <p:cNvPr id="20" name="Content Placeholder 19">
            <a:extLst>
              <a:ext uri="{FF2B5EF4-FFF2-40B4-BE49-F238E27FC236}">
                <a16:creationId xmlns:a16="http://schemas.microsoft.com/office/drawing/2014/main" id="{DD6DFCEE-9EC2-A84A-8DC0-FD9B59C88349}"/>
              </a:ext>
            </a:extLst>
          </p:cNvPr>
          <p:cNvSpPr>
            <a:spLocks noGrp="1"/>
          </p:cNvSpPr>
          <p:nvPr>
            <p:ph idx="32"/>
          </p:nvPr>
        </p:nvSpPr>
        <p:spPr/>
        <p:txBody>
          <a:bodyPr/>
          <a:lstStyle/>
          <a:p>
            <a:r>
              <a:rPr lang="en-US" dirty="0"/>
              <a:t>No</a:t>
            </a:r>
          </a:p>
        </p:txBody>
      </p:sp>
      <p:sp>
        <p:nvSpPr>
          <p:cNvPr id="21" name="Content Placeholder 20">
            <a:extLst>
              <a:ext uri="{FF2B5EF4-FFF2-40B4-BE49-F238E27FC236}">
                <a16:creationId xmlns:a16="http://schemas.microsoft.com/office/drawing/2014/main" id="{11C8B755-507F-3C4B-A7E7-52CB5FCCD062}"/>
              </a:ext>
            </a:extLst>
          </p:cNvPr>
          <p:cNvSpPr>
            <a:spLocks noGrp="1"/>
          </p:cNvSpPr>
          <p:nvPr>
            <p:ph idx="26"/>
          </p:nvPr>
        </p:nvSpPr>
        <p:spPr/>
        <p:txBody>
          <a:bodyPr/>
          <a:lstStyle/>
          <a:p>
            <a:r>
              <a:rPr lang="en-US" dirty="0"/>
              <a:t>No</a:t>
            </a:r>
          </a:p>
        </p:txBody>
      </p:sp>
      <p:sp>
        <p:nvSpPr>
          <p:cNvPr id="22" name="Content Placeholder 21">
            <a:extLst>
              <a:ext uri="{FF2B5EF4-FFF2-40B4-BE49-F238E27FC236}">
                <a16:creationId xmlns:a16="http://schemas.microsoft.com/office/drawing/2014/main" id="{3C79B73A-1B50-1B43-BBA3-EB2A1094C157}"/>
              </a:ext>
            </a:extLst>
          </p:cNvPr>
          <p:cNvSpPr>
            <a:spLocks noGrp="1"/>
          </p:cNvSpPr>
          <p:nvPr>
            <p:ph idx="34"/>
          </p:nvPr>
        </p:nvSpPr>
        <p:spPr/>
        <p:txBody>
          <a:bodyPr/>
          <a:lstStyle/>
          <a:p>
            <a:r>
              <a:rPr lang="en-US" dirty="0"/>
              <a:t>I don’t know</a:t>
            </a:r>
          </a:p>
        </p:txBody>
      </p:sp>
      <p:sp>
        <p:nvSpPr>
          <p:cNvPr id="23" name="Content Placeholder 6">
            <a:extLst>
              <a:ext uri="{FF2B5EF4-FFF2-40B4-BE49-F238E27FC236}">
                <a16:creationId xmlns:a16="http://schemas.microsoft.com/office/drawing/2014/main" id="{832C3277-C37E-A44E-A594-3974A2A0BCCD}"/>
              </a:ext>
            </a:extLst>
          </p:cNvPr>
          <p:cNvSpPr>
            <a:spLocks noGrp="1"/>
          </p:cNvSpPr>
          <p:nvPr>
            <p:ph idx="27"/>
          </p:nvPr>
        </p:nvSpPr>
        <p:spPr>
          <a:xfrm>
            <a:off x="3499104" y="4255778"/>
            <a:ext cx="3860800" cy="508000"/>
          </a:xfrm>
        </p:spPr>
        <p:txBody>
          <a:bodyPr/>
          <a:lstStyle/>
          <a:p>
            <a:r>
              <a:rPr lang="en-US" dirty="0"/>
              <a:t>I don’t know</a:t>
            </a:r>
          </a:p>
        </p:txBody>
      </p:sp>
      <p:sp>
        <p:nvSpPr>
          <p:cNvPr id="24" name="Content Placeholder 14">
            <a:extLst>
              <a:ext uri="{FF2B5EF4-FFF2-40B4-BE49-F238E27FC236}">
                <a16:creationId xmlns:a16="http://schemas.microsoft.com/office/drawing/2014/main" id="{C316FBDF-68E5-074B-A4CB-682B2DCC0CE8}"/>
              </a:ext>
            </a:extLst>
          </p:cNvPr>
          <p:cNvSpPr>
            <a:spLocks noGrp="1"/>
          </p:cNvSpPr>
          <p:nvPr>
            <p:ph idx="35"/>
          </p:nvPr>
        </p:nvSpPr>
        <p:spPr>
          <a:xfrm>
            <a:off x="7438057" y="4255778"/>
            <a:ext cx="3860800" cy="508000"/>
          </a:xfrm>
        </p:spPr>
        <p:txBody>
          <a:bodyPr/>
          <a:lstStyle/>
          <a:p>
            <a:r>
              <a:rPr lang="en-US" dirty="0"/>
              <a:t>No</a:t>
            </a:r>
          </a:p>
        </p:txBody>
      </p:sp>
      <p:sp>
        <p:nvSpPr>
          <p:cNvPr id="25" name="Content Placeholder 8">
            <a:extLst>
              <a:ext uri="{FF2B5EF4-FFF2-40B4-BE49-F238E27FC236}">
                <a16:creationId xmlns:a16="http://schemas.microsoft.com/office/drawing/2014/main" id="{4BADF33D-B68A-BF4B-BE7E-3F14081633CE}"/>
              </a:ext>
            </a:extLst>
          </p:cNvPr>
          <p:cNvSpPr txBox="1">
            <a:spLocks/>
          </p:cNvSpPr>
          <p:nvPr/>
        </p:nvSpPr>
        <p:spPr bwMode="auto">
          <a:xfrm>
            <a:off x="3499104" y="5787132"/>
            <a:ext cx="3860800" cy="45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FontTx/>
              <a:buNone/>
              <a:defRPr sz="2133">
                <a:solidFill>
                  <a:schemeClr val="bg1"/>
                </a:solidFill>
                <a:latin typeface="+mn-lt"/>
                <a:ea typeface="+mn-ea"/>
                <a:cs typeface="+mn-cs"/>
              </a:defRPr>
            </a:lvl1pPr>
            <a:lvl2pPr marL="742932" indent="-285744" algn="l" rtl="0" eaLnBrk="0" fontAlgn="base" hangingPunct="0">
              <a:spcBef>
                <a:spcPct val="20000"/>
              </a:spcBef>
              <a:spcAft>
                <a:spcPct val="0"/>
              </a:spcAft>
              <a:buChar char="–"/>
              <a:defRPr sz="2500">
                <a:solidFill>
                  <a:schemeClr val="bg1"/>
                </a:solidFill>
                <a:latin typeface="+mn-lt"/>
                <a:ea typeface="+mn-ea"/>
              </a:defRPr>
            </a:lvl2pPr>
            <a:lvl3pPr marL="1142971" indent="-228594" algn="l" rtl="0" eaLnBrk="0" fontAlgn="base" hangingPunct="0">
              <a:spcBef>
                <a:spcPct val="20000"/>
              </a:spcBef>
              <a:spcAft>
                <a:spcPct val="0"/>
              </a:spcAft>
              <a:buChar char="•"/>
              <a:defRPr sz="2500">
                <a:solidFill>
                  <a:schemeClr val="bg1"/>
                </a:solidFill>
                <a:latin typeface="+mn-lt"/>
                <a:ea typeface="+mn-ea"/>
              </a:defRPr>
            </a:lvl3pPr>
            <a:lvl4pPr marL="1600160" indent="-228594" algn="l" rtl="0" eaLnBrk="0" fontAlgn="base" hangingPunct="0">
              <a:spcBef>
                <a:spcPct val="20000"/>
              </a:spcBef>
              <a:spcAft>
                <a:spcPct val="0"/>
              </a:spcAft>
              <a:buChar char="–"/>
              <a:defRPr sz="2500">
                <a:solidFill>
                  <a:schemeClr val="bg1"/>
                </a:solidFill>
                <a:latin typeface="+mn-lt"/>
                <a:ea typeface="+mn-ea"/>
              </a:defRPr>
            </a:lvl4pPr>
            <a:lvl5pPr marL="2057349" indent="-228594" algn="l" rtl="0" eaLnBrk="0" fontAlgn="base" hangingPunct="0">
              <a:spcBef>
                <a:spcPct val="20000"/>
              </a:spcBef>
              <a:spcAft>
                <a:spcPct val="0"/>
              </a:spcAft>
              <a:buChar char="»"/>
              <a:defRPr sz="2500">
                <a:solidFill>
                  <a:schemeClr val="bg1"/>
                </a:solidFill>
                <a:latin typeface="+mn-lt"/>
                <a:ea typeface="+mn-ea"/>
              </a:defRPr>
            </a:lvl5pPr>
            <a:lvl6pPr marL="2514537" indent="-228594" algn="l" rtl="0" fontAlgn="base">
              <a:spcBef>
                <a:spcPct val="20000"/>
              </a:spcBef>
              <a:spcAft>
                <a:spcPct val="0"/>
              </a:spcAft>
              <a:buChar char="»"/>
              <a:defRPr sz="2500">
                <a:solidFill>
                  <a:schemeClr val="bg1"/>
                </a:solidFill>
                <a:latin typeface="+mn-lt"/>
                <a:ea typeface="+mn-ea"/>
              </a:defRPr>
            </a:lvl6pPr>
            <a:lvl7pPr marL="2971726" indent="-228594" algn="l" rtl="0" fontAlgn="base">
              <a:spcBef>
                <a:spcPct val="20000"/>
              </a:spcBef>
              <a:spcAft>
                <a:spcPct val="0"/>
              </a:spcAft>
              <a:buChar char="»"/>
              <a:defRPr sz="2500">
                <a:solidFill>
                  <a:schemeClr val="bg1"/>
                </a:solidFill>
                <a:latin typeface="+mn-lt"/>
                <a:ea typeface="+mn-ea"/>
              </a:defRPr>
            </a:lvl7pPr>
            <a:lvl8pPr marL="3428914" indent="-228594" algn="l" rtl="0" fontAlgn="base">
              <a:spcBef>
                <a:spcPct val="20000"/>
              </a:spcBef>
              <a:spcAft>
                <a:spcPct val="0"/>
              </a:spcAft>
              <a:buChar char="»"/>
              <a:defRPr sz="2500">
                <a:solidFill>
                  <a:schemeClr val="bg1"/>
                </a:solidFill>
                <a:latin typeface="+mn-lt"/>
                <a:ea typeface="+mn-ea"/>
              </a:defRPr>
            </a:lvl8pPr>
            <a:lvl9pPr marL="3886103" indent="-228594" algn="l" rtl="0" fontAlgn="base">
              <a:spcBef>
                <a:spcPct val="20000"/>
              </a:spcBef>
              <a:spcAft>
                <a:spcPct val="0"/>
              </a:spcAft>
              <a:buChar char="»"/>
              <a:defRPr sz="2500">
                <a:solidFill>
                  <a:schemeClr val="bg1"/>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133" b="0" i="0" u="none" strike="noStrike" kern="0" cap="none" spc="0" normalizeH="0" baseline="0" noProof="0">
                <a:ln>
                  <a:noFill/>
                </a:ln>
                <a:solidFill>
                  <a:srgbClr val="FFFFFF"/>
                </a:solidFill>
                <a:effectLst/>
                <a:uLnTx/>
                <a:uFillTx/>
                <a:latin typeface="Arial"/>
                <a:ea typeface="ＭＳ Ｐゴシック"/>
              </a:rPr>
              <a:t>Yes</a:t>
            </a:r>
            <a:endParaRPr kumimoji="0" lang="en-US" sz="2133" b="0" i="0" u="none" strike="noStrike" kern="0" cap="none" spc="0" normalizeH="0" baseline="0" noProof="0" dirty="0">
              <a:ln>
                <a:noFill/>
              </a:ln>
              <a:solidFill>
                <a:srgbClr val="FFFFFF"/>
              </a:solidFill>
              <a:effectLst/>
              <a:uLnTx/>
              <a:uFillTx/>
              <a:latin typeface="Arial"/>
              <a:ea typeface="ＭＳ Ｐゴシック"/>
            </a:endParaRPr>
          </a:p>
        </p:txBody>
      </p:sp>
      <p:sp>
        <p:nvSpPr>
          <p:cNvPr id="26" name="Content Placeholder 16">
            <a:extLst>
              <a:ext uri="{FF2B5EF4-FFF2-40B4-BE49-F238E27FC236}">
                <a16:creationId xmlns:a16="http://schemas.microsoft.com/office/drawing/2014/main" id="{A850F589-FB1E-6B49-A4A7-FE4DE31E033B}"/>
              </a:ext>
            </a:extLst>
          </p:cNvPr>
          <p:cNvSpPr txBox="1">
            <a:spLocks/>
          </p:cNvSpPr>
          <p:nvPr/>
        </p:nvSpPr>
        <p:spPr bwMode="auto">
          <a:xfrm>
            <a:off x="7438057" y="5787132"/>
            <a:ext cx="3860800" cy="45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FontTx/>
              <a:buNone/>
              <a:defRPr sz="2133">
                <a:solidFill>
                  <a:schemeClr val="bg1"/>
                </a:solidFill>
                <a:latin typeface="+mn-lt"/>
                <a:ea typeface="+mn-ea"/>
                <a:cs typeface="+mn-cs"/>
              </a:defRPr>
            </a:lvl1pPr>
            <a:lvl2pPr marL="742932" indent="-285744" algn="l" rtl="0" eaLnBrk="0" fontAlgn="base" hangingPunct="0">
              <a:spcBef>
                <a:spcPct val="20000"/>
              </a:spcBef>
              <a:spcAft>
                <a:spcPct val="0"/>
              </a:spcAft>
              <a:buChar char="–"/>
              <a:defRPr sz="2500">
                <a:solidFill>
                  <a:schemeClr val="bg1"/>
                </a:solidFill>
                <a:latin typeface="+mn-lt"/>
                <a:ea typeface="+mn-ea"/>
              </a:defRPr>
            </a:lvl2pPr>
            <a:lvl3pPr marL="1142971" indent="-228594" algn="l" rtl="0" eaLnBrk="0" fontAlgn="base" hangingPunct="0">
              <a:spcBef>
                <a:spcPct val="20000"/>
              </a:spcBef>
              <a:spcAft>
                <a:spcPct val="0"/>
              </a:spcAft>
              <a:buChar char="•"/>
              <a:defRPr sz="2500">
                <a:solidFill>
                  <a:schemeClr val="bg1"/>
                </a:solidFill>
                <a:latin typeface="+mn-lt"/>
                <a:ea typeface="+mn-ea"/>
              </a:defRPr>
            </a:lvl3pPr>
            <a:lvl4pPr marL="1600160" indent="-228594" algn="l" rtl="0" eaLnBrk="0" fontAlgn="base" hangingPunct="0">
              <a:spcBef>
                <a:spcPct val="20000"/>
              </a:spcBef>
              <a:spcAft>
                <a:spcPct val="0"/>
              </a:spcAft>
              <a:buChar char="–"/>
              <a:defRPr sz="2500">
                <a:solidFill>
                  <a:schemeClr val="bg1"/>
                </a:solidFill>
                <a:latin typeface="+mn-lt"/>
                <a:ea typeface="+mn-ea"/>
              </a:defRPr>
            </a:lvl4pPr>
            <a:lvl5pPr marL="2057349" indent="-228594" algn="l" rtl="0" eaLnBrk="0" fontAlgn="base" hangingPunct="0">
              <a:spcBef>
                <a:spcPct val="20000"/>
              </a:spcBef>
              <a:spcAft>
                <a:spcPct val="0"/>
              </a:spcAft>
              <a:buChar char="»"/>
              <a:defRPr sz="2500">
                <a:solidFill>
                  <a:schemeClr val="bg1"/>
                </a:solidFill>
                <a:latin typeface="+mn-lt"/>
                <a:ea typeface="+mn-ea"/>
              </a:defRPr>
            </a:lvl5pPr>
            <a:lvl6pPr marL="2514537" indent="-228594" algn="l" rtl="0" fontAlgn="base">
              <a:spcBef>
                <a:spcPct val="20000"/>
              </a:spcBef>
              <a:spcAft>
                <a:spcPct val="0"/>
              </a:spcAft>
              <a:buChar char="»"/>
              <a:defRPr sz="2500">
                <a:solidFill>
                  <a:schemeClr val="bg1"/>
                </a:solidFill>
                <a:latin typeface="+mn-lt"/>
                <a:ea typeface="+mn-ea"/>
              </a:defRPr>
            </a:lvl6pPr>
            <a:lvl7pPr marL="2971726" indent="-228594" algn="l" rtl="0" fontAlgn="base">
              <a:spcBef>
                <a:spcPct val="20000"/>
              </a:spcBef>
              <a:spcAft>
                <a:spcPct val="0"/>
              </a:spcAft>
              <a:buChar char="»"/>
              <a:defRPr sz="2500">
                <a:solidFill>
                  <a:schemeClr val="bg1"/>
                </a:solidFill>
                <a:latin typeface="+mn-lt"/>
                <a:ea typeface="+mn-ea"/>
              </a:defRPr>
            </a:lvl7pPr>
            <a:lvl8pPr marL="3428914" indent="-228594" algn="l" rtl="0" fontAlgn="base">
              <a:spcBef>
                <a:spcPct val="20000"/>
              </a:spcBef>
              <a:spcAft>
                <a:spcPct val="0"/>
              </a:spcAft>
              <a:buChar char="»"/>
              <a:defRPr sz="2500">
                <a:solidFill>
                  <a:schemeClr val="bg1"/>
                </a:solidFill>
                <a:latin typeface="+mn-lt"/>
                <a:ea typeface="+mn-ea"/>
              </a:defRPr>
            </a:lvl8pPr>
            <a:lvl9pPr marL="3886103" indent="-228594" algn="l" rtl="0" fontAlgn="base">
              <a:spcBef>
                <a:spcPct val="20000"/>
              </a:spcBef>
              <a:spcAft>
                <a:spcPct val="0"/>
              </a:spcAft>
              <a:buChar char="»"/>
              <a:defRPr sz="2500">
                <a:solidFill>
                  <a:schemeClr val="bg1"/>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133" b="0" i="0" u="none" strike="noStrike" kern="0" cap="none" spc="0" normalizeH="0" baseline="0" noProof="0">
                <a:ln>
                  <a:noFill/>
                </a:ln>
                <a:solidFill>
                  <a:srgbClr val="FFFFFF"/>
                </a:solidFill>
                <a:effectLst/>
                <a:uLnTx/>
                <a:uFillTx/>
                <a:latin typeface="Arial"/>
                <a:ea typeface="ＭＳ Ｐゴシック"/>
              </a:rPr>
              <a:t>No</a:t>
            </a:r>
            <a:endParaRPr kumimoji="0" lang="en-US" sz="2133" b="0" i="0" u="none" strike="noStrike" kern="0" cap="none" spc="0" normalizeH="0" baseline="0" noProof="0" dirty="0">
              <a:ln>
                <a:noFill/>
              </a:ln>
              <a:solidFill>
                <a:srgbClr val="FFFFFF"/>
              </a:solidFill>
              <a:effectLst/>
              <a:uLnTx/>
              <a:uFillTx/>
              <a:latin typeface="Arial"/>
              <a:ea typeface="ＭＳ Ｐゴシック"/>
            </a:endParaRPr>
          </a:p>
        </p:txBody>
      </p:sp>
    </p:spTree>
    <p:extLst>
      <p:ext uri="{BB962C8B-B14F-4D97-AF65-F5344CB8AC3E}">
        <p14:creationId xmlns:p14="http://schemas.microsoft.com/office/powerpoint/2010/main" val="18575192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C8D81-9A79-BC46-8BA5-11C8B2FBD2C0}"/>
              </a:ext>
            </a:extLst>
          </p:cNvPr>
          <p:cNvSpPr>
            <a:spLocks noGrp="1"/>
          </p:cNvSpPr>
          <p:nvPr>
            <p:ph type="title"/>
          </p:nvPr>
        </p:nvSpPr>
        <p:spPr>
          <a:xfrm>
            <a:off x="914639" y="2683043"/>
            <a:ext cx="10362724" cy="1143000"/>
          </a:xfrm>
        </p:spPr>
        <p:txBody>
          <a:bodyPr/>
          <a:lstStyle/>
          <a:p>
            <a:r>
              <a:rPr lang="en-US" dirty="0"/>
              <a:t>Module 3: Incidence, Recognition and Management of Immune-Mediated and Other Toxicities with the Use of Anti-PD-L1 Antibody Therapy for Locally Advanced Disease — Dr Patel </a:t>
            </a:r>
          </a:p>
        </p:txBody>
      </p:sp>
    </p:spTree>
    <p:extLst>
      <p:ext uri="{BB962C8B-B14F-4D97-AF65-F5344CB8AC3E}">
        <p14:creationId xmlns:p14="http://schemas.microsoft.com/office/powerpoint/2010/main" val="15437136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2E11-B0AD-5548-91F8-936681BF3D13}"/>
              </a:ext>
            </a:extLst>
          </p:cNvPr>
          <p:cNvSpPr>
            <a:spLocks noGrp="1"/>
          </p:cNvSpPr>
          <p:nvPr>
            <p:ph type="title"/>
          </p:nvPr>
        </p:nvSpPr>
        <p:spPr>
          <a:xfrm>
            <a:off x="914639" y="0"/>
            <a:ext cx="10404670" cy="2088682"/>
          </a:xfrm>
        </p:spPr>
        <p:txBody>
          <a:bodyPr/>
          <a:lstStyle/>
          <a:p>
            <a:r>
              <a:rPr lang="en-US" sz="2200" dirty="0"/>
              <a:t>An 82-year-old patient with Stage IIIB adenocarcinoma of the lung and multiple comorbidities, including supraventricular tachycardia, is started on consolidation durvalumab after 6 cycles of carboplatin/paclitaxel/radiation therapy. Six weeks later the patient develops mild shortness of breath. CT scan of the chest shows no evidence of pneumonitis. </a:t>
            </a:r>
            <a:endParaRPr lang="en-US" dirty="0"/>
          </a:p>
        </p:txBody>
      </p:sp>
      <p:pic>
        <p:nvPicPr>
          <p:cNvPr id="4" name="Picture 2" descr="C:\Users\lemmaaz\Desktop\OCT8.22.2.PNG">
            <a:extLst>
              <a:ext uri="{FF2B5EF4-FFF2-40B4-BE49-F238E27FC236}">
                <a16:creationId xmlns:a16="http://schemas.microsoft.com/office/drawing/2014/main" id="{234F89BC-6830-F342-B7F9-85B4864390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67"/>
          <a:stretch/>
        </p:blipFill>
        <p:spPr bwMode="auto">
          <a:xfrm>
            <a:off x="3165508" y="2334185"/>
            <a:ext cx="5860984" cy="39086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7228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8004B9A-9723-C340-BB84-3467A46E1ADF}"/>
              </a:ext>
            </a:extLst>
          </p:cNvPr>
          <p:cNvSpPr>
            <a:spLocks noGrp="1"/>
          </p:cNvSpPr>
          <p:nvPr>
            <p:ph idx="1"/>
          </p:nvPr>
        </p:nvSpPr>
        <p:spPr/>
        <p:txBody>
          <a:bodyPr/>
          <a:lstStyle/>
          <a:p>
            <a:r>
              <a:rPr lang="en-US" dirty="0"/>
              <a:t>Continue the </a:t>
            </a:r>
            <a:r>
              <a:rPr lang="en-US" dirty="0" err="1"/>
              <a:t>durvalumab</a:t>
            </a:r>
            <a:endParaRPr lang="en-US" dirty="0"/>
          </a:p>
        </p:txBody>
      </p:sp>
      <p:sp>
        <p:nvSpPr>
          <p:cNvPr id="5" name="Content Placeholder 4">
            <a:extLst>
              <a:ext uri="{FF2B5EF4-FFF2-40B4-BE49-F238E27FC236}">
                <a16:creationId xmlns:a16="http://schemas.microsoft.com/office/drawing/2014/main" id="{8FADEF72-D66D-9140-9E54-A4CA29D2D26C}"/>
              </a:ext>
            </a:extLst>
          </p:cNvPr>
          <p:cNvSpPr>
            <a:spLocks noGrp="1"/>
          </p:cNvSpPr>
          <p:nvPr>
            <p:ph idx="10"/>
          </p:nvPr>
        </p:nvSpPr>
        <p:spPr/>
        <p:txBody>
          <a:bodyPr/>
          <a:lstStyle/>
          <a:p>
            <a:r>
              <a:rPr lang="en-US" dirty="0"/>
              <a:t>Continue the durvalumab</a:t>
            </a:r>
          </a:p>
        </p:txBody>
      </p:sp>
      <p:sp>
        <p:nvSpPr>
          <p:cNvPr id="6" name="Content Placeholder 5">
            <a:extLst>
              <a:ext uri="{FF2B5EF4-FFF2-40B4-BE49-F238E27FC236}">
                <a16:creationId xmlns:a16="http://schemas.microsoft.com/office/drawing/2014/main" id="{1D9615CB-D558-064C-A76C-7903457875EB}"/>
              </a:ext>
            </a:extLst>
          </p:cNvPr>
          <p:cNvSpPr>
            <a:spLocks noGrp="1"/>
          </p:cNvSpPr>
          <p:nvPr>
            <p:ph idx="11"/>
          </p:nvPr>
        </p:nvSpPr>
        <p:spPr/>
        <p:txBody>
          <a:bodyPr/>
          <a:lstStyle/>
          <a:p>
            <a:r>
              <a:rPr lang="en-US" dirty="0"/>
              <a:t>Rule out other causes; continue the </a:t>
            </a:r>
            <a:r>
              <a:rPr lang="en-US" dirty="0" err="1"/>
              <a:t>durvalumab</a:t>
            </a:r>
            <a:endParaRPr lang="en-US" dirty="0"/>
          </a:p>
        </p:txBody>
      </p:sp>
      <p:sp>
        <p:nvSpPr>
          <p:cNvPr id="7" name="Content Placeholder 6">
            <a:extLst>
              <a:ext uri="{FF2B5EF4-FFF2-40B4-BE49-F238E27FC236}">
                <a16:creationId xmlns:a16="http://schemas.microsoft.com/office/drawing/2014/main" id="{4B2F929D-F8DE-5843-B1AA-7B289128F921}"/>
              </a:ext>
            </a:extLst>
          </p:cNvPr>
          <p:cNvSpPr>
            <a:spLocks noGrp="1"/>
          </p:cNvSpPr>
          <p:nvPr>
            <p:ph idx="12"/>
          </p:nvPr>
        </p:nvSpPr>
        <p:spPr/>
        <p:txBody>
          <a:bodyPr/>
          <a:lstStyle/>
          <a:p>
            <a:r>
              <a:rPr lang="en-US" dirty="0"/>
              <a:t>Rule out other causes; continue the </a:t>
            </a:r>
            <a:r>
              <a:rPr lang="en-US" dirty="0" err="1"/>
              <a:t>durvalumab</a:t>
            </a:r>
            <a:endParaRPr lang="en-US" dirty="0"/>
          </a:p>
        </p:txBody>
      </p:sp>
      <p:sp>
        <p:nvSpPr>
          <p:cNvPr id="8" name="Content Placeholder 7">
            <a:extLst>
              <a:ext uri="{FF2B5EF4-FFF2-40B4-BE49-F238E27FC236}">
                <a16:creationId xmlns:a16="http://schemas.microsoft.com/office/drawing/2014/main" id="{F570CBD1-2E45-1945-AD4D-86A69CFE318E}"/>
              </a:ext>
            </a:extLst>
          </p:cNvPr>
          <p:cNvSpPr>
            <a:spLocks noGrp="1"/>
          </p:cNvSpPr>
          <p:nvPr>
            <p:ph idx="13"/>
          </p:nvPr>
        </p:nvSpPr>
        <p:spPr/>
        <p:txBody>
          <a:bodyPr/>
          <a:lstStyle/>
          <a:p>
            <a:r>
              <a:rPr lang="en-US" dirty="0"/>
              <a:t>Continue the durvalumab</a:t>
            </a:r>
          </a:p>
        </p:txBody>
      </p:sp>
      <p:sp>
        <p:nvSpPr>
          <p:cNvPr id="9" name="Content Placeholder 8">
            <a:extLst>
              <a:ext uri="{FF2B5EF4-FFF2-40B4-BE49-F238E27FC236}">
                <a16:creationId xmlns:a16="http://schemas.microsoft.com/office/drawing/2014/main" id="{B9706FBD-8925-1E40-9730-569EFC5A1048}"/>
              </a:ext>
            </a:extLst>
          </p:cNvPr>
          <p:cNvSpPr>
            <a:spLocks noGrp="1"/>
          </p:cNvSpPr>
          <p:nvPr>
            <p:ph idx="14"/>
          </p:nvPr>
        </p:nvSpPr>
        <p:spPr/>
        <p:txBody>
          <a:bodyPr/>
          <a:lstStyle/>
          <a:p>
            <a:r>
              <a:rPr lang="en-US" dirty="0"/>
              <a:t>Continue the </a:t>
            </a:r>
            <a:r>
              <a:rPr lang="en-US" dirty="0" err="1"/>
              <a:t>durvalumab</a:t>
            </a:r>
            <a:endParaRPr lang="en-US" dirty="0"/>
          </a:p>
        </p:txBody>
      </p:sp>
      <p:sp>
        <p:nvSpPr>
          <p:cNvPr id="10" name="Content Placeholder 9">
            <a:extLst>
              <a:ext uri="{FF2B5EF4-FFF2-40B4-BE49-F238E27FC236}">
                <a16:creationId xmlns:a16="http://schemas.microsoft.com/office/drawing/2014/main" id="{05DE17A4-00D1-A14D-B7B2-DF6E12102709}"/>
              </a:ext>
            </a:extLst>
          </p:cNvPr>
          <p:cNvSpPr>
            <a:spLocks noGrp="1"/>
          </p:cNvSpPr>
          <p:nvPr>
            <p:ph idx="15"/>
          </p:nvPr>
        </p:nvSpPr>
        <p:spPr/>
        <p:txBody>
          <a:bodyPr/>
          <a:lstStyle/>
          <a:p>
            <a:r>
              <a:rPr lang="en-US" dirty="0"/>
              <a:t>Continue the durvalumab</a:t>
            </a:r>
          </a:p>
        </p:txBody>
      </p:sp>
      <p:sp>
        <p:nvSpPr>
          <p:cNvPr id="3" name="Title 2">
            <a:extLst>
              <a:ext uri="{FF2B5EF4-FFF2-40B4-BE49-F238E27FC236}">
                <a16:creationId xmlns:a16="http://schemas.microsoft.com/office/drawing/2014/main" id="{4344509D-C7CA-3649-A327-5632C5CF0746}"/>
              </a:ext>
            </a:extLst>
          </p:cNvPr>
          <p:cNvSpPr>
            <a:spLocks noGrp="1"/>
          </p:cNvSpPr>
          <p:nvPr>
            <p:ph type="title"/>
          </p:nvPr>
        </p:nvSpPr>
        <p:spPr/>
        <p:txBody>
          <a:bodyPr/>
          <a:lstStyle/>
          <a:p>
            <a:r>
              <a:rPr lang="en-US" dirty="0"/>
              <a:t>What should be done?</a:t>
            </a:r>
          </a:p>
        </p:txBody>
      </p:sp>
      <p:sp>
        <p:nvSpPr>
          <p:cNvPr id="11" name="Content Placeholder 9">
            <a:extLst>
              <a:ext uri="{FF2B5EF4-FFF2-40B4-BE49-F238E27FC236}">
                <a16:creationId xmlns:a16="http://schemas.microsoft.com/office/drawing/2014/main" id="{F4571FBA-0B52-7A4B-B243-92D9059EC3DA}"/>
              </a:ext>
            </a:extLst>
          </p:cNvPr>
          <p:cNvSpPr txBox="1">
            <a:spLocks/>
          </p:cNvSpPr>
          <p:nvPr/>
        </p:nvSpPr>
        <p:spPr bwMode="auto">
          <a:xfrm>
            <a:off x="3499104" y="5827955"/>
            <a:ext cx="7827264" cy="46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FontTx/>
              <a:buNone/>
              <a:defRPr sz="2133">
                <a:solidFill>
                  <a:schemeClr val="bg1"/>
                </a:solidFill>
                <a:latin typeface="+mn-lt"/>
                <a:ea typeface="+mn-ea"/>
                <a:cs typeface="+mn-cs"/>
              </a:defRPr>
            </a:lvl1pPr>
            <a:lvl2pPr marL="742932" indent="-285744" algn="l" rtl="0" eaLnBrk="0" fontAlgn="base" hangingPunct="0">
              <a:spcBef>
                <a:spcPct val="20000"/>
              </a:spcBef>
              <a:spcAft>
                <a:spcPct val="0"/>
              </a:spcAft>
              <a:buChar char="–"/>
              <a:defRPr sz="2500">
                <a:solidFill>
                  <a:schemeClr val="bg1"/>
                </a:solidFill>
                <a:latin typeface="+mn-lt"/>
                <a:ea typeface="+mn-ea"/>
              </a:defRPr>
            </a:lvl2pPr>
            <a:lvl3pPr marL="1142971" indent="-228594" algn="l" rtl="0" eaLnBrk="0" fontAlgn="base" hangingPunct="0">
              <a:spcBef>
                <a:spcPct val="20000"/>
              </a:spcBef>
              <a:spcAft>
                <a:spcPct val="0"/>
              </a:spcAft>
              <a:buChar char="•"/>
              <a:defRPr sz="2500">
                <a:solidFill>
                  <a:schemeClr val="bg1"/>
                </a:solidFill>
                <a:latin typeface="+mn-lt"/>
                <a:ea typeface="+mn-ea"/>
              </a:defRPr>
            </a:lvl3pPr>
            <a:lvl4pPr marL="1600160" indent="-228594" algn="l" rtl="0" eaLnBrk="0" fontAlgn="base" hangingPunct="0">
              <a:spcBef>
                <a:spcPct val="20000"/>
              </a:spcBef>
              <a:spcAft>
                <a:spcPct val="0"/>
              </a:spcAft>
              <a:buChar char="–"/>
              <a:defRPr sz="2500">
                <a:solidFill>
                  <a:schemeClr val="bg1"/>
                </a:solidFill>
                <a:latin typeface="+mn-lt"/>
                <a:ea typeface="+mn-ea"/>
              </a:defRPr>
            </a:lvl4pPr>
            <a:lvl5pPr marL="2057349" indent="-228594" algn="l" rtl="0" eaLnBrk="0" fontAlgn="base" hangingPunct="0">
              <a:spcBef>
                <a:spcPct val="20000"/>
              </a:spcBef>
              <a:spcAft>
                <a:spcPct val="0"/>
              </a:spcAft>
              <a:buChar char="»"/>
              <a:defRPr sz="2500">
                <a:solidFill>
                  <a:schemeClr val="bg1"/>
                </a:solidFill>
                <a:latin typeface="+mn-lt"/>
                <a:ea typeface="+mn-ea"/>
              </a:defRPr>
            </a:lvl5pPr>
            <a:lvl6pPr marL="2514537" indent="-228594" algn="l" rtl="0" fontAlgn="base">
              <a:spcBef>
                <a:spcPct val="20000"/>
              </a:spcBef>
              <a:spcAft>
                <a:spcPct val="0"/>
              </a:spcAft>
              <a:buChar char="»"/>
              <a:defRPr sz="2500">
                <a:solidFill>
                  <a:schemeClr val="bg1"/>
                </a:solidFill>
                <a:latin typeface="+mn-lt"/>
                <a:ea typeface="+mn-ea"/>
              </a:defRPr>
            </a:lvl6pPr>
            <a:lvl7pPr marL="2971726" indent="-228594" algn="l" rtl="0" fontAlgn="base">
              <a:spcBef>
                <a:spcPct val="20000"/>
              </a:spcBef>
              <a:spcAft>
                <a:spcPct val="0"/>
              </a:spcAft>
              <a:buChar char="»"/>
              <a:defRPr sz="2500">
                <a:solidFill>
                  <a:schemeClr val="bg1"/>
                </a:solidFill>
                <a:latin typeface="+mn-lt"/>
                <a:ea typeface="+mn-ea"/>
              </a:defRPr>
            </a:lvl7pPr>
            <a:lvl8pPr marL="3428914" indent="-228594" algn="l" rtl="0" fontAlgn="base">
              <a:spcBef>
                <a:spcPct val="20000"/>
              </a:spcBef>
              <a:spcAft>
                <a:spcPct val="0"/>
              </a:spcAft>
              <a:buChar char="»"/>
              <a:defRPr sz="2500">
                <a:solidFill>
                  <a:schemeClr val="bg1"/>
                </a:solidFill>
                <a:latin typeface="+mn-lt"/>
                <a:ea typeface="+mn-ea"/>
              </a:defRPr>
            </a:lvl8pPr>
            <a:lvl9pPr marL="3886103" indent="-228594" algn="l" rtl="0" fontAlgn="base">
              <a:spcBef>
                <a:spcPct val="20000"/>
              </a:spcBef>
              <a:spcAft>
                <a:spcPct val="0"/>
              </a:spcAft>
              <a:buChar char="»"/>
              <a:defRPr sz="2500">
                <a:solidFill>
                  <a:schemeClr val="bg1"/>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133" b="0" i="0" u="none" strike="noStrike" kern="0" cap="none" spc="0" normalizeH="0" baseline="0" noProof="0">
                <a:ln>
                  <a:noFill/>
                </a:ln>
                <a:solidFill>
                  <a:srgbClr val="FFFFFF"/>
                </a:solidFill>
                <a:effectLst/>
                <a:uLnTx/>
                <a:uFillTx/>
                <a:latin typeface="Arial"/>
                <a:ea typeface="ＭＳ Ｐゴシック"/>
              </a:rPr>
              <a:t>Continue the durvalumab</a:t>
            </a:r>
            <a:endParaRPr kumimoji="0" lang="en-US" sz="2133" b="0" i="0" u="none" strike="noStrike" kern="0" cap="none" spc="0" normalizeH="0" baseline="0" noProof="0" dirty="0">
              <a:ln>
                <a:noFill/>
              </a:ln>
              <a:solidFill>
                <a:srgbClr val="FFFFFF"/>
              </a:solidFill>
              <a:effectLst/>
              <a:uLnTx/>
              <a:uFillTx/>
              <a:latin typeface="Arial"/>
              <a:ea typeface="ＭＳ Ｐゴシック"/>
            </a:endParaRPr>
          </a:p>
        </p:txBody>
      </p:sp>
    </p:spTree>
    <p:extLst>
      <p:ext uri="{BB962C8B-B14F-4D97-AF65-F5344CB8AC3E}">
        <p14:creationId xmlns:p14="http://schemas.microsoft.com/office/powerpoint/2010/main" val="31512029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2E11-B0AD-5548-91F8-936681BF3D13}"/>
              </a:ext>
            </a:extLst>
          </p:cNvPr>
          <p:cNvSpPr>
            <a:spLocks noGrp="1"/>
          </p:cNvSpPr>
          <p:nvPr>
            <p:ph type="title"/>
          </p:nvPr>
        </p:nvSpPr>
        <p:spPr>
          <a:xfrm>
            <a:off x="914639" y="-1"/>
            <a:ext cx="10362724" cy="1915427"/>
          </a:xfrm>
        </p:spPr>
        <p:txBody>
          <a:bodyPr/>
          <a:lstStyle/>
          <a:p>
            <a:r>
              <a:rPr lang="en-US" sz="2200" dirty="0"/>
              <a:t>A 65-year-old patient with COPD and other comorbidities is s/p 6 cycles of carboplatin/paclitaxel/radiation therapy for Stage IIIB adenocarcinoma of the lung. The patient is started on consolidation durvalumab but after 2 months presents with diarrhea (8 stools per day for 2 days). A GI specialist does not want to perform a colonoscopy because of risk of infection. </a:t>
            </a:r>
          </a:p>
        </p:txBody>
      </p:sp>
      <p:pic>
        <p:nvPicPr>
          <p:cNvPr id="4" name="Picture 2" descr="C:\Users\lemmaaz\Desktop\PL PET7.23.PNG">
            <a:extLst>
              <a:ext uri="{FF2B5EF4-FFF2-40B4-BE49-F238E27FC236}">
                <a16:creationId xmlns:a16="http://schemas.microsoft.com/office/drawing/2014/main" id="{484CCBEA-5BEF-2A42-8BAF-039A08657F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765" t="21978" r="4872" b="21618"/>
          <a:stretch/>
        </p:blipFill>
        <p:spPr bwMode="auto">
          <a:xfrm>
            <a:off x="2149642" y="2868332"/>
            <a:ext cx="7892716" cy="373016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56C6B09-D491-F947-B3FA-4DF9C41E14FD}"/>
              </a:ext>
            </a:extLst>
          </p:cNvPr>
          <p:cNvSpPr txBox="1"/>
          <p:nvPr/>
        </p:nvSpPr>
        <p:spPr>
          <a:xfrm>
            <a:off x="3065664" y="2161047"/>
            <a:ext cx="6041882" cy="461665"/>
          </a:xfrm>
          <a:prstGeom prst="rect">
            <a:avLst/>
          </a:prstGeom>
          <a:noFill/>
        </p:spPr>
        <p:txBody>
          <a:bodyPr wrap="square" rtlCol="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cs typeface="Arial" panose="020B0604020202020204" pitchFamily="34" charset="0"/>
              </a:rPr>
              <a:t>After chemoradiation therapy</a:t>
            </a:r>
          </a:p>
        </p:txBody>
      </p:sp>
    </p:spTree>
    <p:extLst>
      <p:ext uri="{BB962C8B-B14F-4D97-AF65-F5344CB8AC3E}">
        <p14:creationId xmlns:p14="http://schemas.microsoft.com/office/powerpoint/2010/main" val="4633918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47E40F-16E9-E742-A95F-0A61A986DB2C}"/>
              </a:ext>
            </a:extLst>
          </p:cNvPr>
          <p:cNvSpPr>
            <a:spLocks noGrp="1"/>
          </p:cNvSpPr>
          <p:nvPr>
            <p:ph idx="1"/>
          </p:nvPr>
        </p:nvSpPr>
        <p:spPr/>
        <p:txBody>
          <a:bodyPr/>
          <a:lstStyle/>
          <a:p>
            <a:r>
              <a:rPr lang="en-US" dirty="0"/>
              <a:t>Yes</a:t>
            </a:r>
          </a:p>
        </p:txBody>
      </p:sp>
      <p:sp>
        <p:nvSpPr>
          <p:cNvPr id="3" name="Content Placeholder 2">
            <a:extLst>
              <a:ext uri="{FF2B5EF4-FFF2-40B4-BE49-F238E27FC236}">
                <a16:creationId xmlns:a16="http://schemas.microsoft.com/office/drawing/2014/main" id="{07762C50-33A6-B442-B9A8-0469F42D04F8}"/>
              </a:ext>
            </a:extLst>
          </p:cNvPr>
          <p:cNvSpPr>
            <a:spLocks noGrp="1"/>
          </p:cNvSpPr>
          <p:nvPr>
            <p:ph idx="10"/>
          </p:nvPr>
        </p:nvSpPr>
        <p:spPr/>
        <p:txBody>
          <a:bodyPr/>
          <a:lstStyle/>
          <a:p>
            <a:r>
              <a:rPr lang="en-US" dirty="0"/>
              <a:t>Yes</a:t>
            </a:r>
          </a:p>
        </p:txBody>
      </p:sp>
      <p:sp>
        <p:nvSpPr>
          <p:cNvPr id="4" name="Content Placeholder 3">
            <a:extLst>
              <a:ext uri="{FF2B5EF4-FFF2-40B4-BE49-F238E27FC236}">
                <a16:creationId xmlns:a16="http://schemas.microsoft.com/office/drawing/2014/main" id="{2A6C97EA-2824-C24E-AD93-5A02C728D01A}"/>
              </a:ext>
            </a:extLst>
          </p:cNvPr>
          <p:cNvSpPr>
            <a:spLocks noGrp="1"/>
          </p:cNvSpPr>
          <p:nvPr>
            <p:ph idx="11"/>
          </p:nvPr>
        </p:nvSpPr>
        <p:spPr/>
        <p:txBody>
          <a:bodyPr/>
          <a:lstStyle/>
          <a:p>
            <a:r>
              <a:rPr lang="en-US" dirty="0"/>
              <a:t>Yes</a:t>
            </a:r>
          </a:p>
        </p:txBody>
      </p:sp>
      <p:sp>
        <p:nvSpPr>
          <p:cNvPr id="5" name="Content Placeholder 4">
            <a:extLst>
              <a:ext uri="{FF2B5EF4-FFF2-40B4-BE49-F238E27FC236}">
                <a16:creationId xmlns:a16="http://schemas.microsoft.com/office/drawing/2014/main" id="{AFE00075-02BC-0F48-86CA-9BB41EE58403}"/>
              </a:ext>
            </a:extLst>
          </p:cNvPr>
          <p:cNvSpPr>
            <a:spLocks noGrp="1"/>
          </p:cNvSpPr>
          <p:nvPr>
            <p:ph idx="12"/>
          </p:nvPr>
        </p:nvSpPr>
        <p:spPr/>
        <p:txBody>
          <a:bodyPr/>
          <a:lstStyle/>
          <a:p>
            <a:r>
              <a:rPr lang="en-US" dirty="0"/>
              <a:t>Yes</a:t>
            </a:r>
          </a:p>
        </p:txBody>
      </p:sp>
      <p:sp>
        <p:nvSpPr>
          <p:cNvPr id="6" name="Content Placeholder 5">
            <a:extLst>
              <a:ext uri="{FF2B5EF4-FFF2-40B4-BE49-F238E27FC236}">
                <a16:creationId xmlns:a16="http://schemas.microsoft.com/office/drawing/2014/main" id="{B5A06D1F-20CD-9F45-88F4-246C8852F065}"/>
              </a:ext>
            </a:extLst>
          </p:cNvPr>
          <p:cNvSpPr>
            <a:spLocks noGrp="1"/>
          </p:cNvSpPr>
          <p:nvPr>
            <p:ph idx="13"/>
          </p:nvPr>
        </p:nvSpPr>
        <p:spPr/>
        <p:txBody>
          <a:bodyPr/>
          <a:lstStyle/>
          <a:p>
            <a:r>
              <a:rPr lang="en-US" dirty="0"/>
              <a:t>Yes</a:t>
            </a:r>
          </a:p>
        </p:txBody>
      </p:sp>
      <p:sp>
        <p:nvSpPr>
          <p:cNvPr id="7" name="Content Placeholder 6">
            <a:extLst>
              <a:ext uri="{FF2B5EF4-FFF2-40B4-BE49-F238E27FC236}">
                <a16:creationId xmlns:a16="http://schemas.microsoft.com/office/drawing/2014/main" id="{DA673E59-D044-6F40-A6A7-C6ACF62559D7}"/>
              </a:ext>
            </a:extLst>
          </p:cNvPr>
          <p:cNvSpPr>
            <a:spLocks noGrp="1"/>
          </p:cNvSpPr>
          <p:nvPr>
            <p:ph idx="14"/>
          </p:nvPr>
        </p:nvSpPr>
        <p:spPr/>
        <p:txBody>
          <a:bodyPr/>
          <a:lstStyle/>
          <a:p>
            <a:r>
              <a:rPr lang="en-US" dirty="0"/>
              <a:t>Yes</a:t>
            </a:r>
          </a:p>
        </p:txBody>
      </p:sp>
      <p:sp>
        <p:nvSpPr>
          <p:cNvPr id="9" name="Title 8">
            <a:extLst>
              <a:ext uri="{FF2B5EF4-FFF2-40B4-BE49-F238E27FC236}">
                <a16:creationId xmlns:a16="http://schemas.microsoft.com/office/drawing/2014/main" id="{3F23B09A-C898-0A4E-9A01-89C08F9B4F6B}"/>
              </a:ext>
            </a:extLst>
          </p:cNvPr>
          <p:cNvSpPr>
            <a:spLocks noGrp="1"/>
          </p:cNvSpPr>
          <p:nvPr>
            <p:ph type="title"/>
          </p:nvPr>
        </p:nvSpPr>
        <p:spPr>
          <a:xfrm>
            <a:off x="914639" y="-1"/>
            <a:ext cx="10362724" cy="2033337"/>
          </a:xfrm>
        </p:spPr>
        <p:txBody>
          <a:bodyPr/>
          <a:lstStyle/>
          <a:p>
            <a:r>
              <a:rPr lang="en-US" dirty="0"/>
              <a:t>In addition to supportive medication, would you initiate corticosteroids?</a:t>
            </a:r>
          </a:p>
        </p:txBody>
      </p:sp>
      <p:sp>
        <p:nvSpPr>
          <p:cNvPr id="10" name="Content Placeholder 7">
            <a:extLst>
              <a:ext uri="{FF2B5EF4-FFF2-40B4-BE49-F238E27FC236}">
                <a16:creationId xmlns:a16="http://schemas.microsoft.com/office/drawing/2014/main" id="{0A284D84-EE26-8149-85B5-7AB2B72A5706}"/>
              </a:ext>
            </a:extLst>
          </p:cNvPr>
          <p:cNvSpPr txBox="1">
            <a:spLocks/>
          </p:cNvSpPr>
          <p:nvPr/>
        </p:nvSpPr>
        <p:spPr bwMode="auto">
          <a:xfrm>
            <a:off x="3499104" y="5827955"/>
            <a:ext cx="7827264" cy="46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FontTx/>
              <a:buNone/>
              <a:defRPr sz="2133">
                <a:solidFill>
                  <a:schemeClr val="bg1"/>
                </a:solidFill>
                <a:latin typeface="+mn-lt"/>
                <a:ea typeface="+mn-ea"/>
                <a:cs typeface="+mn-cs"/>
              </a:defRPr>
            </a:lvl1pPr>
            <a:lvl2pPr marL="742932" indent="-285744" algn="l" rtl="0" eaLnBrk="0" fontAlgn="base" hangingPunct="0">
              <a:spcBef>
                <a:spcPct val="20000"/>
              </a:spcBef>
              <a:spcAft>
                <a:spcPct val="0"/>
              </a:spcAft>
              <a:buChar char="–"/>
              <a:defRPr sz="2500">
                <a:solidFill>
                  <a:schemeClr val="bg1"/>
                </a:solidFill>
                <a:latin typeface="+mn-lt"/>
                <a:ea typeface="+mn-ea"/>
              </a:defRPr>
            </a:lvl2pPr>
            <a:lvl3pPr marL="1142971" indent="-228594" algn="l" rtl="0" eaLnBrk="0" fontAlgn="base" hangingPunct="0">
              <a:spcBef>
                <a:spcPct val="20000"/>
              </a:spcBef>
              <a:spcAft>
                <a:spcPct val="0"/>
              </a:spcAft>
              <a:buChar char="•"/>
              <a:defRPr sz="2500">
                <a:solidFill>
                  <a:schemeClr val="bg1"/>
                </a:solidFill>
                <a:latin typeface="+mn-lt"/>
                <a:ea typeface="+mn-ea"/>
              </a:defRPr>
            </a:lvl3pPr>
            <a:lvl4pPr marL="1600160" indent="-228594" algn="l" rtl="0" eaLnBrk="0" fontAlgn="base" hangingPunct="0">
              <a:spcBef>
                <a:spcPct val="20000"/>
              </a:spcBef>
              <a:spcAft>
                <a:spcPct val="0"/>
              </a:spcAft>
              <a:buChar char="–"/>
              <a:defRPr sz="2500">
                <a:solidFill>
                  <a:schemeClr val="bg1"/>
                </a:solidFill>
                <a:latin typeface="+mn-lt"/>
                <a:ea typeface="+mn-ea"/>
              </a:defRPr>
            </a:lvl4pPr>
            <a:lvl5pPr marL="2057349" indent="-228594" algn="l" rtl="0" eaLnBrk="0" fontAlgn="base" hangingPunct="0">
              <a:spcBef>
                <a:spcPct val="20000"/>
              </a:spcBef>
              <a:spcAft>
                <a:spcPct val="0"/>
              </a:spcAft>
              <a:buChar char="»"/>
              <a:defRPr sz="2500">
                <a:solidFill>
                  <a:schemeClr val="bg1"/>
                </a:solidFill>
                <a:latin typeface="+mn-lt"/>
                <a:ea typeface="+mn-ea"/>
              </a:defRPr>
            </a:lvl5pPr>
            <a:lvl6pPr marL="2514537" indent="-228594" algn="l" rtl="0" fontAlgn="base">
              <a:spcBef>
                <a:spcPct val="20000"/>
              </a:spcBef>
              <a:spcAft>
                <a:spcPct val="0"/>
              </a:spcAft>
              <a:buChar char="»"/>
              <a:defRPr sz="2500">
                <a:solidFill>
                  <a:schemeClr val="bg1"/>
                </a:solidFill>
                <a:latin typeface="+mn-lt"/>
                <a:ea typeface="+mn-ea"/>
              </a:defRPr>
            </a:lvl6pPr>
            <a:lvl7pPr marL="2971726" indent="-228594" algn="l" rtl="0" fontAlgn="base">
              <a:spcBef>
                <a:spcPct val="20000"/>
              </a:spcBef>
              <a:spcAft>
                <a:spcPct val="0"/>
              </a:spcAft>
              <a:buChar char="»"/>
              <a:defRPr sz="2500">
                <a:solidFill>
                  <a:schemeClr val="bg1"/>
                </a:solidFill>
                <a:latin typeface="+mn-lt"/>
                <a:ea typeface="+mn-ea"/>
              </a:defRPr>
            </a:lvl7pPr>
            <a:lvl8pPr marL="3428914" indent="-228594" algn="l" rtl="0" fontAlgn="base">
              <a:spcBef>
                <a:spcPct val="20000"/>
              </a:spcBef>
              <a:spcAft>
                <a:spcPct val="0"/>
              </a:spcAft>
              <a:buChar char="»"/>
              <a:defRPr sz="2500">
                <a:solidFill>
                  <a:schemeClr val="bg1"/>
                </a:solidFill>
                <a:latin typeface="+mn-lt"/>
                <a:ea typeface="+mn-ea"/>
              </a:defRPr>
            </a:lvl8pPr>
            <a:lvl9pPr marL="3886103" indent="-228594" algn="l" rtl="0" fontAlgn="base">
              <a:spcBef>
                <a:spcPct val="20000"/>
              </a:spcBef>
              <a:spcAft>
                <a:spcPct val="0"/>
              </a:spcAft>
              <a:buChar char="»"/>
              <a:defRPr sz="2500">
                <a:solidFill>
                  <a:schemeClr val="bg1"/>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133" b="0" i="0" u="none" strike="noStrike" kern="0" cap="none" spc="0" normalizeH="0" baseline="0" noProof="0">
                <a:ln>
                  <a:noFill/>
                </a:ln>
                <a:solidFill>
                  <a:srgbClr val="FFFFFF"/>
                </a:solidFill>
                <a:effectLst/>
                <a:uLnTx/>
                <a:uFillTx/>
                <a:latin typeface="Arial"/>
                <a:ea typeface="ＭＳ Ｐゴシック"/>
              </a:rPr>
              <a:t>Yes</a:t>
            </a:r>
            <a:endParaRPr kumimoji="0" lang="en-US" sz="2133" b="0" i="0" u="none" strike="noStrike" kern="0" cap="none" spc="0" normalizeH="0" baseline="0" noProof="0" dirty="0">
              <a:ln>
                <a:noFill/>
              </a:ln>
              <a:solidFill>
                <a:srgbClr val="FFFFFF"/>
              </a:solidFill>
              <a:effectLst/>
              <a:uLnTx/>
              <a:uFillTx/>
              <a:latin typeface="Arial"/>
              <a:ea typeface="ＭＳ Ｐゴシック"/>
            </a:endParaRPr>
          </a:p>
        </p:txBody>
      </p:sp>
      <p:sp>
        <p:nvSpPr>
          <p:cNvPr id="11" name="Content Placeholder 10">
            <a:extLst>
              <a:ext uri="{FF2B5EF4-FFF2-40B4-BE49-F238E27FC236}">
                <a16:creationId xmlns:a16="http://schemas.microsoft.com/office/drawing/2014/main" id="{E8DC3D51-12CA-D74D-9D1C-43DE8C7B2B24}"/>
              </a:ext>
            </a:extLst>
          </p:cNvPr>
          <p:cNvSpPr>
            <a:spLocks noGrp="1"/>
          </p:cNvSpPr>
          <p:nvPr>
            <p:ph idx="15"/>
          </p:nvPr>
        </p:nvSpPr>
        <p:spPr/>
        <p:txBody>
          <a:bodyPr/>
          <a:lstStyle/>
          <a:p>
            <a:r>
              <a:rPr lang="en-US" dirty="0"/>
              <a:t>No</a:t>
            </a:r>
          </a:p>
        </p:txBody>
      </p:sp>
    </p:spTree>
    <p:extLst>
      <p:ext uri="{BB962C8B-B14F-4D97-AF65-F5344CB8AC3E}">
        <p14:creationId xmlns:p14="http://schemas.microsoft.com/office/powerpoint/2010/main" val="42605820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2E11-B0AD-5548-91F8-936681BF3D13}"/>
              </a:ext>
            </a:extLst>
          </p:cNvPr>
          <p:cNvSpPr>
            <a:spLocks noGrp="1"/>
          </p:cNvSpPr>
          <p:nvPr>
            <p:ph type="title"/>
          </p:nvPr>
        </p:nvSpPr>
        <p:spPr>
          <a:xfrm>
            <a:off x="914639" y="0"/>
            <a:ext cx="10362724" cy="2069432"/>
          </a:xfrm>
        </p:spPr>
        <p:txBody>
          <a:bodyPr/>
          <a:lstStyle/>
          <a:p>
            <a:r>
              <a:rPr lang="en-US" sz="2200" dirty="0"/>
              <a:t>A 63-year-old current heavy smoker with a history of polymyalgia rheumatica mainly manifested by shoulder discomfort (receiving 10 mg/d of prednisone) presents to the ER with obstructive pulmonary symptoms, and biopsy reveals Stage IIIB adenocarcinoma of the lung. The patient receives and responds to 6 cycles of carboplatin/paclitaxel/radiation therapy. </a:t>
            </a:r>
          </a:p>
        </p:txBody>
      </p:sp>
      <p:pic>
        <p:nvPicPr>
          <p:cNvPr id="4" name="Picture 2" descr="C:\Users\lemmaaz\Desktop\DCT3.25.3.PNG">
            <a:extLst>
              <a:ext uri="{FF2B5EF4-FFF2-40B4-BE49-F238E27FC236}">
                <a16:creationId xmlns:a16="http://schemas.microsoft.com/office/drawing/2014/main" id="{C4B9DDE1-6659-0F42-B07D-690CFA349C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858"/>
          <a:stretch/>
        </p:blipFill>
        <p:spPr bwMode="auto">
          <a:xfrm>
            <a:off x="330468" y="3081403"/>
            <a:ext cx="5605272" cy="311775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2" descr="C:\Users\lemmaaz\Desktop\Dct5.28.1.PNG">
            <a:extLst>
              <a:ext uri="{FF2B5EF4-FFF2-40B4-BE49-F238E27FC236}">
                <a16:creationId xmlns:a16="http://schemas.microsoft.com/office/drawing/2014/main" id="{A7ADB13E-5471-724D-87EF-4A885397EE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728"/>
          <a:stretch/>
        </p:blipFill>
        <p:spPr bwMode="auto">
          <a:xfrm>
            <a:off x="6256261" y="3081403"/>
            <a:ext cx="5605272" cy="311775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83A1CA3-3392-7844-A364-04EA4B542E2F}"/>
              </a:ext>
            </a:extLst>
          </p:cNvPr>
          <p:cNvSpPr txBox="1"/>
          <p:nvPr/>
        </p:nvSpPr>
        <p:spPr>
          <a:xfrm>
            <a:off x="362397" y="2494834"/>
            <a:ext cx="5605271" cy="461665"/>
          </a:xfrm>
          <a:prstGeom prst="rect">
            <a:avLst/>
          </a:prstGeom>
          <a:noFill/>
        </p:spPr>
        <p:txBody>
          <a:bodyPr wrap="square" rtlCol="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cs typeface="Arial" panose="020B0604020202020204" pitchFamily="34" charset="0"/>
              </a:rPr>
              <a:t>Before chemoradiation therapy</a:t>
            </a:r>
          </a:p>
        </p:txBody>
      </p:sp>
      <p:sp>
        <p:nvSpPr>
          <p:cNvPr id="9" name="TextBox 8">
            <a:extLst>
              <a:ext uri="{FF2B5EF4-FFF2-40B4-BE49-F238E27FC236}">
                <a16:creationId xmlns:a16="http://schemas.microsoft.com/office/drawing/2014/main" id="{280FF3E6-87DE-BA4B-90BD-DC4C3A3BD1EF}"/>
              </a:ext>
            </a:extLst>
          </p:cNvPr>
          <p:cNvSpPr txBox="1"/>
          <p:nvPr/>
        </p:nvSpPr>
        <p:spPr>
          <a:xfrm>
            <a:off x="6214557" y="2494834"/>
            <a:ext cx="5605271" cy="461665"/>
          </a:xfrm>
          <a:prstGeom prst="rect">
            <a:avLst/>
          </a:prstGeom>
          <a:noFill/>
        </p:spPr>
        <p:txBody>
          <a:bodyPr wrap="square" rtlCol="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cs typeface="Arial" panose="020B0604020202020204" pitchFamily="34" charset="0"/>
              </a:rPr>
              <a:t>After chemoradiation therapy</a:t>
            </a:r>
          </a:p>
        </p:txBody>
      </p:sp>
    </p:spTree>
    <p:extLst>
      <p:ext uri="{BB962C8B-B14F-4D97-AF65-F5344CB8AC3E}">
        <p14:creationId xmlns:p14="http://schemas.microsoft.com/office/powerpoint/2010/main" val="37636889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21D36D-CB29-F443-8393-74E6AD9E0C50}"/>
              </a:ext>
            </a:extLst>
          </p:cNvPr>
          <p:cNvSpPr>
            <a:spLocks noGrp="1"/>
          </p:cNvSpPr>
          <p:nvPr>
            <p:ph idx="1"/>
          </p:nvPr>
        </p:nvSpPr>
        <p:spPr/>
        <p:txBody>
          <a:bodyPr/>
          <a:lstStyle/>
          <a:p>
            <a:r>
              <a:rPr lang="en-US" dirty="0"/>
              <a:t>Yes</a:t>
            </a:r>
          </a:p>
        </p:txBody>
      </p:sp>
      <p:sp>
        <p:nvSpPr>
          <p:cNvPr id="3" name="Content Placeholder 2">
            <a:extLst>
              <a:ext uri="{FF2B5EF4-FFF2-40B4-BE49-F238E27FC236}">
                <a16:creationId xmlns:a16="http://schemas.microsoft.com/office/drawing/2014/main" id="{353C8400-8BF8-EC4B-A76F-F4184B509F02}"/>
              </a:ext>
            </a:extLst>
          </p:cNvPr>
          <p:cNvSpPr>
            <a:spLocks noGrp="1"/>
          </p:cNvSpPr>
          <p:nvPr>
            <p:ph idx="10"/>
          </p:nvPr>
        </p:nvSpPr>
        <p:spPr/>
        <p:txBody>
          <a:bodyPr/>
          <a:lstStyle/>
          <a:p>
            <a:r>
              <a:rPr lang="en-US" dirty="0"/>
              <a:t>No</a:t>
            </a:r>
          </a:p>
        </p:txBody>
      </p:sp>
      <p:sp>
        <p:nvSpPr>
          <p:cNvPr id="4" name="Content Placeholder 3">
            <a:extLst>
              <a:ext uri="{FF2B5EF4-FFF2-40B4-BE49-F238E27FC236}">
                <a16:creationId xmlns:a16="http://schemas.microsoft.com/office/drawing/2014/main" id="{3692CBA5-859F-3A47-B21E-6A28EB4AA343}"/>
              </a:ext>
            </a:extLst>
          </p:cNvPr>
          <p:cNvSpPr>
            <a:spLocks noGrp="1"/>
          </p:cNvSpPr>
          <p:nvPr>
            <p:ph idx="11"/>
          </p:nvPr>
        </p:nvSpPr>
        <p:spPr/>
        <p:txBody>
          <a:bodyPr/>
          <a:lstStyle/>
          <a:p>
            <a:r>
              <a:rPr lang="en-US" dirty="0"/>
              <a:t>Yes</a:t>
            </a:r>
          </a:p>
        </p:txBody>
      </p:sp>
      <p:sp>
        <p:nvSpPr>
          <p:cNvPr id="5" name="Content Placeholder 4">
            <a:extLst>
              <a:ext uri="{FF2B5EF4-FFF2-40B4-BE49-F238E27FC236}">
                <a16:creationId xmlns:a16="http://schemas.microsoft.com/office/drawing/2014/main" id="{B206CDE7-E92C-F346-91A4-8D00C8A563BD}"/>
              </a:ext>
            </a:extLst>
          </p:cNvPr>
          <p:cNvSpPr>
            <a:spLocks noGrp="1"/>
          </p:cNvSpPr>
          <p:nvPr>
            <p:ph idx="12"/>
          </p:nvPr>
        </p:nvSpPr>
        <p:spPr/>
        <p:txBody>
          <a:bodyPr/>
          <a:lstStyle/>
          <a:p>
            <a:r>
              <a:rPr lang="en-US" dirty="0"/>
              <a:t>Yes</a:t>
            </a:r>
          </a:p>
        </p:txBody>
      </p:sp>
      <p:sp>
        <p:nvSpPr>
          <p:cNvPr id="6" name="Content Placeholder 5">
            <a:extLst>
              <a:ext uri="{FF2B5EF4-FFF2-40B4-BE49-F238E27FC236}">
                <a16:creationId xmlns:a16="http://schemas.microsoft.com/office/drawing/2014/main" id="{9CB35E95-CEFF-804C-BFAD-BA7DAB682394}"/>
              </a:ext>
            </a:extLst>
          </p:cNvPr>
          <p:cNvSpPr>
            <a:spLocks noGrp="1"/>
          </p:cNvSpPr>
          <p:nvPr>
            <p:ph idx="13"/>
          </p:nvPr>
        </p:nvSpPr>
        <p:spPr/>
        <p:txBody>
          <a:bodyPr/>
          <a:lstStyle/>
          <a:p>
            <a:r>
              <a:rPr lang="en-US" dirty="0"/>
              <a:t>Yes</a:t>
            </a:r>
          </a:p>
        </p:txBody>
      </p:sp>
      <p:sp>
        <p:nvSpPr>
          <p:cNvPr id="7" name="Content Placeholder 6">
            <a:extLst>
              <a:ext uri="{FF2B5EF4-FFF2-40B4-BE49-F238E27FC236}">
                <a16:creationId xmlns:a16="http://schemas.microsoft.com/office/drawing/2014/main" id="{0E4AB0C6-60E0-A14C-95EF-44F172BEF037}"/>
              </a:ext>
            </a:extLst>
          </p:cNvPr>
          <p:cNvSpPr>
            <a:spLocks noGrp="1"/>
          </p:cNvSpPr>
          <p:nvPr>
            <p:ph idx="14"/>
          </p:nvPr>
        </p:nvSpPr>
        <p:spPr/>
        <p:txBody>
          <a:bodyPr/>
          <a:lstStyle/>
          <a:p>
            <a:r>
              <a:rPr lang="en-US" dirty="0"/>
              <a:t>No</a:t>
            </a:r>
          </a:p>
        </p:txBody>
      </p:sp>
      <p:sp>
        <p:nvSpPr>
          <p:cNvPr id="9" name="Title 8">
            <a:extLst>
              <a:ext uri="{FF2B5EF4-FFF2-40B4-BE49-F238E27FC236}">
                <a16:creationId xmlns:a16="http://schemas.microsoft.com/office/drawing/2014/main" id="{002C9254-5902-6248-9745-DD713D76C3AF}"/>
              </a:ext>
            </a:extLst>
          </p:cNvPr>
          <p:cNvSpPr>
            <a:spLocks noGrp="1"/>
          </p:cNvSpPr>
          <p:nvPr>
            <p:ph type="title"/>
          </p:nvPr>
        </p:nvSpPr>
        <p:spPr>
          <a:xfrm>
            <a:off x="914638" y="0"/>
            <a:ext cx="10563487" cy="1997242"/>
          </a:xfrm>
        </p:spPr>
        <p:txBody>
          <a:bodyPr/>
          <a:lstStyle/>
          <a:p>
            <a:r>
              <a:rPr lang="en-US" dirty="0"/>
              <a:t>Should durvalumab be initiated?</a:t>
            </a:r>
          </a:p>
        </p:txBody>
      </p:sp>
      <p:sp>
        <p:nvSpPr>
          <p:cNvPr id="10" name="Content Placeholder 7">
            <a:extLst>
              <a:ext uri="{FF2B5EF4-FFF2-40B4-BE49-F238E27FC236}">
                <a16:creationId xmlns:a16="http://schemas.microsoft.com/office/drawing/2014/main" id="{717D9A42-760E-434D-BB71-D89DFA9E277C}"/>
              </a:ext>
            </a:extLst>
          </p:cNvPr>
          <p:cNvSpPr txBox="1">
            <a:spLocks/>
          </p:cNvSpPr>
          <p:nvPr/>
        </p:nvSpPr>
        <p:spPr bwMode="auto">
          <a:xfrm>
            <a:off x="3499104" y="5801060"/>
            <a:ext cx="7827264" cy="46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FontTx/>
              <a:buNone/>
              <a:defRPr sz="2133">
                <a:solidFill>
                  <a:schemeClr val="bg1"/>
                </a:solidFill>
                <a:latin typeface="+mn-lt"/>
                <a:ea typeface="+mn-ea"/>
                <a:cs typeface="+mn-cs"/>
              </a:defRPr>
            </a:lvl1pPr>
            <a:lvl2pPr marL="742932" indent="-285744" algn="l" rtl="0" eaLnBrk="0" fontAlgn="base" hangingPunct="0">
              <a:spcBef>
                <a:spcPct val="20000"/>
              </a:spcBef>
              <a:spcAft>
                <a:spcPct val="0"/>
              </a:spcAft>
              <a:buChar char="–"/>
              <a:defRPr sz="2500">
                <a:solidFill>
                  <a:schemeClr val="bg1"/>
                </a:solidFill>
                <a:latin typeface="+mn-lt"/>
                <a:ea typeface="+mn-ea"/>
              </a:defRPr>
            </a:lvl2pPr>
            <a:lvl3pPr marL="1142971" indent="-228594" algn="l" rtl="0" eaLnBrk="0" fontAlgn="base" hangingPunct="0">
              <a:spcBef>
                <a:spcPct val="20000"/>
              </a:spcBef>
              <a:spcAft>
                <a:spcPct val="0"/>
              </a:spcAft>
              <a:buChar char="•"/>
              <a:defRPr sz="2500">
                <a:solidFill>
                  <a:schemeClr val="bg1"/>
                </a:solidFill>
                <a:latin typeface="+mn-lt"/>
                <a:ea typeface="+mn-ea"/>
              </a:defRPr>
            </a:lvl3pPr>
            <a:lvl4pPr marL="1600160" indent="-228594" algn="l" rtl="0" eaLnBrk="0" fontAlgn="base" hangingPunct="0">
              <a:spcBef>
                <a:spcPct val="20000"/>
              </a:spcBef>
              <a:spcAft>
                <a:spcPct val="0"/>
              </a:spcAft>
              <a:buChar char="–"/>
              <a:defRPr sz="2500">
                <a:solidFill>
                  <a:schemeClr val="bg1"/>
                </a:solidFill>
                <a:latin typeface="+mn-lt"/>
                <a:ea typeface="+mn-ea"/>
              </a:defRPr>
            </a:lvl4pPr>
            <a:lvl5pPr marL="2057349" indent="-228594" algn="l" rtl="0" eaLnBrk="0" fontAlgn="base" hangingPunct="0">
              <a:spcBef>
                <a:spcPct val="20000"/>
              </a:spcBef>
              <a:spcAft>
                <a:spcPct val="0"/>
              </a:spcAft>
              <a:buChar char="»"/>
              <a:defRPr sz="2500">
                <a:solidFill>
                  <a:schemeClr val="bg1"/>
                </a:solidFill>
                <a:latin typeface="+mn-lt"/>
                <a:ea typeface="+mn-ea"/>
              </a:defRPr>
            </a:lvl5pPr>
            <a:lvl6pPr marL="2514537" indent="-228594" algn="l" rtl="0" fontAlgn="base">
              <a:spcBef>
                <a:spcPct val="20000"/>
              </a:spcBef>
              <a:spcAft>
                <a:spcPct val="0"/>
              </a:spcAft>
              <a:buChar char="»"/>
              <a:defRPr sz="2500">
                <a:solidFill>
                  <a:schemeClr val="bg1"/>
                </a:solidFill>
                <a:latin typeface="+mn-lt"/>
                <a:ea typeface="+mn-ea"/>
              </a:defRPr>
            </a:lvl6pPr>
            <a:lvl7pPr marL="2971726" indent="-228594" algn="l" rtl="0" fontAlgn="base">
              <a:spcBef>
                <a:spcPct val="20000"/>
              </a:spcBef>
              <a:spcAft>
                <a:spcPct val="0"/>
              </a:spcAft>
              <a:buChar char="»"/>
              <a:defRPr sz="2500">
                <a:solidFill>
                  <a:schemeClr val="bg1"/>
                </a:solidFill>
                <a:latin typeface="+mn-lt"/>
                <a:ea typeface="+mn-ea"/>
              </a:defRPr>
            </a:lvl7pPr>
            <a:lvl8pPr marL="3428914" indent="-228594" algn="l" rtl="0" fontAlgn="base">
              <a:spcBef>
                <a:spcPct val="20000"/>
              </a:spcBef>
              <a:spcAft>
                <a:spcPct val="0"/>
              </a:spcAft>
              <a:buChar char="»"/>
              <a:defRPr sz="2500">
                <a:solidFill>
                  <a:schemeClr val="bg1"/>
                </a:solidFill>
                <a:latin typeface="+mn-lt"/>
                <a:ea typeface="+mn-ea"/>
              </a:defRPr>
            </a:lvl8pPr>
            <a:lvl9pPr marL="3886103" indent="-228594" algn="l" rtl="0" fontAlgn="base">
              <a:spcBef>
                <a:spcPct val="20000"/>
              </a:spcBef>
              <a:spcAft>
                <a:spcPct val="0"/>
              </a:spcAft>
              <a:buChar char="»"/>
              <a:defRPr sz="2500">
                <a:solidFill>
                  <a:schemeClr val="bg1"/>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133" b="0" i="0" u="none" strike="noStrike" kern="0" cap="none" spc="0" normalizeH="0" baseline="0" noProof="0">
                <a:ln>
                  <a:noFill/>
                </a:ln>
                <a:solidFill>
                  <a:srgbClr val="FFFFFF"/>
                </a:solidFill>
                <a:effectLst/>
                <a:uLnTx/>
                <a:uFillTx/>
                <a:latin typeface="Arial"/>
                <a:ea typeface="ＭＳ Ｐゴシック"/>
              </a:rPr>
              <a:t>Yes</a:t>
            </a:r>
            <a:endParaRPr kumimoji="0" lang="en-US" sz="2133" b="0" i="0" u="none" strike="noStrike" kern="0" cap="none" spc="0" normalizeH="0" baseline="0" noProof="0" dirty="0">
              <a:ln>
                <a:noFill/>
              </a:ln>
              <a:solidFill>
                <a:srgbClr val="FFFFFF"/>
              </a:solidFill>
              <a:effectLst/>
              <a:uLnTx/>
              <a:uFillTx/>
              <a:latin typeface="Arial"/>
              <a:ea typeface="ＭＳ Ｐゴシック"/>
            </a:endParaRPr>
          </a:p>
        </p:txBody>
      </p:sp>
      <p:sp>
        <p:nvSpPr>
          <p:cNvPr id="11" name="Content Placeholder 10">
            <a:extLst>
              <a:ext uri="{FF2B5EF4-FFF2-40B4-BE49-F238E27FC236}">
                <a16:creationId xmlns:a16="http://schemas.microsoft.com/office/drawing/2014/main" id="{533DD0E8-9E14-8C48-A8C6-E4C265FD4472}"/>
              </a:ext>
            </a:extLst>
          </p:cNvPr>
          <p:cNvSpPr>
            <a:spLocks noGrp="1"/>
          </p:cNvSpPr>
          <p:nvPr>
            <p:ph idx="15"/>
          </p:nvPr>
        </p:nvSpPr>
        <p:spPr/>
        <p:txBody>
          <a:bodyPr/>
          <a:lstStyle/>
          <a:p>
            <a:r>
              <a:rPr lang="en-US" dirty="0"/>
              <a:t>No</a:t>
            </a:r>
          </a:p>
        </p:txBody>
      </p:sp>
    </p:spTree>
    <p:extLst>
      <p:ext uri="{BB962C8B-B14F-4D97-AF65-F5344CB8AC3E}">
        <p14:creationId xmlns:p14="http://schemas.microsoft.com/office/powerpoint/2010/main" val="22049497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2E11-B0AD-5548-91F8-936681BF3D13}"/>
              </a:ext>
            </a:extLst>
          </p:cNvPr>
          <p:cNvSpPr>
            <a:spLocks noGrp="1"/>
          </p:cNvSpPr>
          <p:nvPr>
            <p:ph type="title"/>
          </p:nvPr>
        </p:nvSpPr>
        <p:spPr>
          <a:xfrm>
            <a:off x="914639" y="-1"/>
            <a:ext cx="10362724" cy="1915427"/>
          </a:xfrm>
        </p:spPr>
        <p:txBody>
          <a:bodyPr/>
          <a:lstStyle/>
          <a:p>
            <a:r>
              <a:rPr lang="en-US" sz="2600" dirty="0"/>
              <a:t>The patient in the previous scenario begins consolidation durvalumab and 2 months later presents with an erythematous rash on the upper extremities, which is biopsied and found to be consistent with lupus erythematosus. </a:t>
            </a:r>
          </a:p>
        </p:txBody>
      </p:sp>
      <p:pic>
        <p:nvPicPr>
          <p:cNvPr id="6" name="Picture 5" descr="A close up of a hand&#10;&#10;Description automatically generated">
            <a:extLst>
              <a:ext uri="{FF2B5EF4-FFF2-40B4-BE49-F238E27FC236}">
                <a16:creationId xmlns:a16="http://schemas.microsoft.com/office/drawing/2014/main" id="{73B281E4-4A58-3D40-88BB-AEC3EE5AC9BF}"/>
              </a:ext>
            </a:extLst>
          </p:cNvPr>
          <p:cNvPicPr>
            <a:picLocks noChangeAspect="1"/>
          </p:cNvPicPr>
          <p:nvPr/>
        </p:nvPicPr>
        <p:blipFill rotWithShape="1">
          <a:blip r:embed="rId2"/>
          <a:srcRect l="14527" r="32269"/>
          <a:stretch/>
        </p:blipFill>
        <p:spPr>
          <a:xfrm rot="5400000">
            <a:off x="3938329" y="1129451"/>
            <a:ext cx="4315340" cy="60832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496423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327B81-BCB8-4E49-96C8-89951C922BB2}"/>
              </a:ext>
            </a:extLst>
          </p:cNvPr>
          <p:cNvSpPr>
            <a:spLocks noGrp="1"/>
          </p:cNvSpPr>
          <p:nvPr>
            <p:ph idx="23"/>
          </p:nvPr>
        </p:nvSpPr>
        <p:spPr/>
        <p:txBody>
          <a:bodyPr>
            <a:normAutofit fontScale="85000" lnSpcReduction="10000"/>
          </a:bodyPr>
          <a:lstStyle/>
          <a:p>
            <a:r>
              <a:rPr lang="en-US" dirty="0"/>
              <a:t>On infliximab for Crohn’s disease</a:t>
            </a:r>
          </a:p>
        </p:txBody>
      </p:sp>
      <p:sp>
        <p:nvSpPr>
          <p:cNvPr id="5" name="Content Placeholder 4">
            <a:extLst>
              <a:ext uri="{FF2B5EF4-FFF2-40B4-BE49-F238E27FC236}">
                <a16:creationId xmlns:a16="http://schemas.microsoft.com/office/drawing/2014/main" id="{8743867F-7B53-9F41-BC5E-CAF584B334F8}"/>
              </a:ext>
            </a:extLst>
          </p:cNvPr>
          <p:cNvSpPr>
            <a:spLocks noGrp="1"/>
          </p:cNvSpPr>
          <p:nvPr>
            <p:ph idx="25"/>
          </p:nvPr>
        </p:nvSpPr>
        <p:spPr/>
        <p:txBody>
          <a:bodyPr/>
          <a:lstStyle/>
          <a:p>
            <a:r>
              <a:rPr lang="en-US" dirty="0"/>
              <a:t>No</a:t>
            </a:r>
          </a:p>
        </p:txBody>
      </p:sp>
      <p:sp>
        <p:nvSpPr>
          <p:cNvPr id="8" name="Content Placeholder 7">
            <a:extLst>
              <a:ext uri="{FF2B5EF4-FFF2-40B4-BE49-F238E27FC236}">
                <a16:creationId xmlns:a16="http://schemas.microsoft.com/office/drawing/2014/main" id="{AED6AACF-BD97-7A44-8901-BF188AC6EE8F}"/>
              </a:ext>
            </a:extLst>
          </p:cNvPr>
          <p:cNvSpPr>
            <a:spLocks noGrp="1"/>
          </p:cNvSpPr>
          <p:nvPr>
            <p:ph idx="28"/>
          </p:nvPr>
        </p:nvSpPr>
        <p:spPr/>
        <p:txBody>
          <a:bodyPr/>
          <a:lstStyle/>
          <a:p>
            <a:r>
              <a:rPr lang="en-US" dirty="0"/>
              <a:t>No</a:t>
            </a:r>
          </a:p>
        </p:txBody>
      </p:sp>
      <p:sp>
        <p:nvSpPr>
          <p:cNvPr id="9" name="Content Placeholder 8">
            <a:extLst>
              <a:ext uri="{FF2B5EF4-FFF2-40B4-BE49-F238E27FC236}">
                <a16:creationId xmlns:a16="http://schemas.microsoft.com/office/drawing/2014/main" id="{334E7784-A61D-514D-8F33-32EEA7C33FF9}"/>
              </a:ext>
            </a:extLst>
          </p:cNvPr>
          <p:cNvSpPr>
            <a:spLocks noGrp="1"/>
          </p:cNvSpPr>
          <p:nvPr>
            <p:ph idx="29"/>
          </p:nvPr>
        </p:nvSpPr>
        <p:spPr/>
        <p:txBody>
          <a:bodyPr/>
          <a:lstStyle/>
          <a:p>
            <a:r>
              <a:rPr lang="en-US" dirty="0"/>
              <a:t>No</a:t>
            </a:r>
          </a:p>
        </p:txBody>
      </p:sp>
      <p:sp>
        <p:nvSpPr>
          <p:cNvPr id="11" name="Content Placeholder 10">
            <a:extLst>
              <a:ext uri="{FF2B5EF4-FFF2-40B4-BE49-F238E27FC236}">
                <a16:creationId xmlns:a16="http://schemas.microsoft.com/office/drawing/2014/main" id="{5B441E4B-EAB7-304B-91F5-2F43E4E483C5}"/>
              </a:ext>
            </a:extLst>
          </p:cNvPr>
          <p:cNvSpPr>
            <a:spLocks noGrp="1"/>
          </p:cNvSpPr>
          <p:nvPr>
            <p:ph idx="31"/>
          </p:nvPr>
        </p:nvSpPr>
        <p:spPr/>
        <p:txBody>
          <a:bodyPr/>
          <a:lstStyle/>
          <a:p>
            <a:r>
              <a:rPr lang="en-US" sz="1700" dirty="0"/>
              <a:t>Previous kidney transplant </a:t>
            </a:r>
          </a:p>
        </p:txBody>
      </p:sp>
      <p:sp>
        <p:nvSpPr>
          <p:cNvPr id="13" name="Content Placeholder 12">
            <a:extLst>
              <a:ext uri="{FF2B5EF4-FFF2-40B4-BE49-F238E27FC236}">
                <a16:creationId xmlns:a16="http://schemas.microsoft.com/office/drawing/2014/main" id="{53753E44-9D68-B641-BB8A-1FF9332D20F4}"/>
              </a:ext>
            </a:extLst>
          </p:cNvPr>
          <p:cNvSpPr>
            <a:spLocks noGrp="1"/>
          </p:cNvSpPr>
          <p:nvPr>
            <p:ph idx="33"/>
          </p:nvPr>
        </p:nvSpPr>
        <p:spPr/>
        <p:txBody>
          <a:bodyPr/>
          <a:lstStyle/>
          <a:p>
            <a:r>
              <a:rPr lang="en-US" dirty="0"/>
              <a:t>No</a:t>
            </a:r>
          </a:p>
        </p:txBody>
      </p:sp>
      <p:sp>
        <p:nvSpPr>
          <p:cNvPr id="16" name="Content Placeholder 15">
            <a:extLst>
              <a:ext uri="{FF2B5EF4-FFF2-40B4-BE49-F238E27FC236}">
                <a16:creationId xmlns:a16="http://schemas.microsoft.com/office/drawing/2014/main" id="{037473D1-3722-184F-AEA6-A27A22281F55}"/>
              </a:ext>
            </a:extLst>
          </p:cNvPr>
          <p:cNvSpPr>
            <a:spLocks noGrp="1"/>
          </p:cNvSpPr>
          <p:nvPr>
            <p:ph idx="36"/>
          </p:nvPr>
        </p:nvSpPr>
        <p:spPr/>
        <p:txBody>
          <a:bodyPr/>
          <a:lstStyle/>
          <a:p>
            <a:r>
              <a:rPr lang="en-US" dirty="0"/>
              <a:t>No</a:t>
            </a:r>
          </a:p>
        </p:txBody>
      </p:sp>
      <p:sp>
        <p:nvSpPr>
          <p:cNvPr id="17" name="Content Placeholder 16">
            <a:extLst>
              <a:ext uri="{FF2B5EF4-FFF2-40B4-BE49-F238E27FC236}">
                <a16:creationId xmlns:a16="http://schemas.microsoft.com/office/drawing/2014/main" id="{F8001F54-3929-9744-8F64-6CDDB8E34E96}"/>
              </a:ext>
            </a:extLst>
          </p:cNvPr>
          <p:cNvSpPr>
            <a:spLocks noGrp="1"/>
          </p:cNvSpPr>
          <p:nvPr>
            <p:ph idx="37"/>
          </p:nvPr>
        </p:nvSpPr>
        <p:spPr/>
        <p:txBody>
          <a:bodyPr/>
          <a:lstStyle/>
          <a:p>
            <a:r>
              <a:rPr lang="en-US" dirty="0"/>
              <a:t>No</a:t>
            </a:r>
          </a:p>
        </p:txBody>
      </p:sp>
      <p:sp>
        <p:nvSpPr>
          <p:cNvPr id="18" name="Title 17">
            <a:extLst>
              <a:ext uri="{FF2B5EF4-FFF2-40B4-BE49-F238E27FC236}">
                <a16:creationId xmlns:a16="http://schemas.microsoft.com/office/drawing/2014/main" id="{299C2991-B421-7848-ADD9-D3913281A21D}"/>
              </a:ext>
            </a:extLst>
          </p:cNvPr>
          <p:cNvSpPr>
            <a:spLocks noGrp="1"/>
          </p:cNvSpPr>
          <p:nvPr>
            <p:ph type="title"/>
          </p:nvPr>
        </p:nvSpPr>
        <p:spPr>
          <a:xfrm>
            <a:off x="914639" y="0"/>
            <a:ext cx="10600028" cy="1649047"/>
          </a:xfrm>
        </p:spPr>
        <p:txBody>
          <a:bodyPr>
            <a:normAutofit/>
          </a:bodyPr>
          <a:lstStyle/>
          <a:p>
            <a:pPr>
              <a:spcBef>
                <a:spcPts val="0"/>
              </a:spcBef>
            </a:pPr>
            <a:r>
              <a:rPr lang="en-US" sz="1800" dirty="0"/>
              <a:t>Outside of a protocol setting, should durvalumab generally be offered as consolidation treatment after chemoradiation therapy to a patient with locally advanced NSCLC and Crohn’s disease that is well controlled on infliximab?</a:t>
            </a:r>
            <a:br>
              <a:rPr lang="en-US" sz="1800" dirty="0"/>
            </a:br>
            <a:br>
              <a:rPr lang="en-US" sz="1100" dirty="0"/>
            </a:br>
            <a:r>
              <a:rPr lang="en-US" sz="1800" dirty="0"/>
              <a:t>What about a patient who has undergone a kidney transplant?</a:t>
            </a:r>
          </a:p>
        </p:txBody>
      </p:sp>
      <p:sp>
        <p:nvSpPr>
          <p:cNvPr id="19" name="Content Placeholder 18">
            <a:extLst>
              <a:ext uri="{FF2B5EF4-FFF2-40B4-BE49-F238E27FC236}">
                <a16:creationId xmlns:a16="http://schemas.microsoft.com/office/drawing/2014/main" id="{2925E3ED-91D9-B440-8547-67BC23F8437A}"/>
              </a:ext>
            </a:extLst>
          </p:cNvPr>
          <p:cNvSpPr>
            <a:spLocks noGrp="1"/>
          </p:cNvSpPr>
          <p:nvPr>
            <p:ph idx="24"/>
          </p:nvPr>
        </p:nvSpPr>
        <p:spPr/>
        <p:txBody>
          <a:bodyPr/>
          <a:lstStyle/>
          <a:p>
            <a:r>
              <a:rPr lang="en-US" dirty="0"/>
              <a:t>Not sure</a:t>
            </a:r>
          </a:p>
        </p:txBody>
      </p:sp>
      <p:sp>
        <p:nvSpPr>
          <p:cNvPr id="20" name="Content Placeholder 19">
            <a:extLst>
              <a:ext uri="{FF2B5EF4-FFF2-40B4-BE49-F238E27FC236}">
                <a16:creationId xmlns:a16="http://schemas.microsoft.com/office/drawing/2014/main" id="{DD6DFCEE-9EC2-A84A-8DC0-FD9B59C88349}"/>
              </a:ext>
            </a:extLst>
          </p:cNvPr>
          <p:cNvSpPr>
            <a:spLocks noGrp="1"/>
          </p:cNvSpPr>
          <p:nvPr>
            <p:ph idx="32"/>
          </p:nvPr>
        </p:nvSpPr>
        <p:spPr/>
        <p:txBody>
          <a:bodyPr/>
          <a:lstStyle/>
          <a:p>
            <a:r>
              <a:rPr lang="en-US" dirty="0"/>
              <a:t>No</a:t>
            </a:r>
          </a:p>
        </p:txBody>
      </p:sp>
      <p:sp>
        <p:nvSpPr>
          <p:cNvPr id="21" name="Content Placeholder 20">
            <a:extLst>
              <a:ext uri="{FF2B5EF4-FFF2-40B4-BE49-F238E27FC236}">
                <a16:creationId xmlns:a16="http://schemas.microsoft.com/office/drawing/2014/main" id="{11C8B755-507F-3C4B-A7E7-52CB5FCCD062}"/>
              </a:ext>
            </a:extLst>
          </p:cNvPr>
          <p:cNvSpPr>
            <a:spLocks noGrp="1"/>
          </p:cNvSpPr>
          <p:nvPr>
            <p:ph idx="26"/>
          </p:nvPr>
        </p:nvSpPr>
        <p:spPr/>
        <p:txBody>
          <a:bodyPr/>
          <a:lstStyle/>
          <a:p>
            <a:r>
              <a:rPr lang="en-US" dirty="0"/>
              <a:t>No</a:t>
            </a:r>
          </a:p>
        </p:txBody>
      </p:sp>
      <p:sp>
        <p:nvSpPr>
          <p:cNvPr id="22" name="Content Placeholder 21">
            <a:extLst>
              <a:ext uri="{FF2B5EF4-FFF2-40B4-BE49-F238E27FC236}">
                <a16:creationId xmlns:a16="http://schemas.microsoft.com/office/drawing/2014/main" id="{3C79B73A-1B50-1B43-BBA3-EB2A1094C157}"/>
              </a:ext>
            </a:extLst>
          </p:cNvPr>
          <p:cNvSpPr>
            <a:spLocks noGrp="1"/>
          </p:cNvSpPr>
          <p:nvPr>
            <p:ph idx="34"/>
          </p:nvPr>
        </p:nvSpPr>
        <p:spPr/>
        <p:txBody>
          <a:bodyPr/>
          <a:lstStyle/>
          <a:p>
            <a:r>
              <a:rPr lang="en-US" dirty="0"/>
              <a:t>No</a:t>
            </a:r>
          </a:p>
        </p:txBody>
      </p:sp>
      <p:sp>
        <p:nvSpPr>
          <p:cNvPr id="23" name="Content Placeholder 1">
            <a:extLst>
              <a:ext uri="{FF2B5EF4-FFF2-40B4-BE49-F238E27FC236}">
                <a16:creationId xmlns:a16="http://schemas.microsoft.com/office/drawing/2014/main" id="{F3A3B056-12F8-0642-8182-8167DE2288FD}"/>
              </a:ext>
            </a:extLst>
          </p:cNvPr>
          <p:cNvSpPr>
            <a:spLocks noGrp="1"/>
          </p:cNvSpPr>
          <p:nvPr>
            <p:ph idx="1"/>
          </p:nvPr>
        </p:nvSpPr>
        <p:spPr>
          <a:xfrm>
            <a:off x="3499104" y="2218944"/>
            <a:ext cx="3860800" cy="508000"/>
          </a:xfrm>
        </p:spPr>
        <p:txBody>
          <a:bodyPr/>
          <a:lstStyle/>
          <a:p>
            <a:r>
              <a:rPr lang="en-US" dirty="0"/>
              <a:t>Not sure</a:t>
            </a:r>
          </a:p>
        </p:txBody>
      </p:sp>
      <p:sp>
        <p:nvSpPr>
          <p:cNvPr id="24" name="Content Placeholder 9">
            <a:extLst>
              <a:ext uri="{FF2B5EF4-FFF2-40B4-BE49-F238E27FC236}">
                <a16:creationId xmlns:a16="http://schemas.microsoft.com/office/drawing/2014/main" id="{F884C6D4-FA0C-A64F-8B4F-958BA42A8F7B}"/>
              </a:ext>
            </a:extLst>
          </p:cNvPr>
          <p:cNvSpPr>
            <a:spLocks noGrp="1"/>
          </p:cNvSpPr>
          <p:nvPr>
            <p:ph idx="30"/>
          </p:nvPr>
        </p:nvSpPr>
        <p:spPr>
          <a:xfrm>
            <a:off x="7438057" y="2218944"/>
            <a:ext cx="3860800" cy="508000"/>
          </a:xfrm>
        </p:spPr>
        <p:txBody>
          <a:bodyPr/>
          <a:lstStyle/>
          <a:p>
            <a:r>
              <a:rPr lang="en-US" dirty="0"/>
              <a:t>No</a:t>
            </a:r>
          </a:p>
        </p:txBody>
      </p:sp>
      <p:sp>
        <p:nvSpPr>
          <p:cNvPr id="25" name="Content Placeholder 6">
            <a:extLst>
              <a:ext uri="{FF2B5EF4-FFF2-40B4-BE49-F238E27FC236}">
                <a16:creationId xmlns:a16="http://schemas.microsoft.com/office/drawing/2014/main" id="{CB2B63BA-FF85-8244-B573-EB1CD881C03D}"/>
              </a:ext>
            </a:extLst>
          </p:cNvPr>
          <p:cNvSpPr>
            <a:spLocks noGrp="1"/>
          </p:cNvSpPr>
          <p:nvPr>
            <p:ph idx="27"/>
          </p:nvPr>
        </p:nvSpPr>
        <p:spPr>
          <a:xfrm>
            <a:off x="3499104" y="4242183"/>
            <a:ext cx="3860800" cy="508000"/>
          </a:xfrm>
        </p:spPr>
        <p:txBody>
          <a:bodyPr/>
          <a:lstStyle/>
          <a:p>
            <a:r>
              <a:rPr lang="en-US" dirty="0"/>
              <a:t>Yes</a:t>
            </a:r>
          </a:p>
        </p:txBody>
      </p:sp>
      <p:sp>
        <p:nvSpPr>
          <p:cNvPr id="26" name="Content Placeholder 14">
            <a:extLst>
              <a:ext uri="{FF2B5EF4-FFF2-40B4-BE49-F238E27FC236}">
                <a16:creationId xmlns:a16="http://schemas.microsoft.com/office/drawing/2014/main" id="{A8D44C1B-0B45-3C41-ACEC-2A6DE62DDE21}"/>
              </a:ext>
            </a:extLst>
          </p:cNvPr>
          <p:cNvSpPr>
            <a:spLocks noGrp="1"/>
          </p:cNvSpPr>
          <p:nvPr>
            <p:ph idx="35"/>
          </p:nvPr>
        </p:nvSpPr>
        <p:spPr>
          <a:xfrm>
            <a:off x="7438057" y="4242183"/>
            <a:ext cx="3860800" cy="508000"/>
          </a:xfrm>
        </p:spPr>
        <p:txBody>
          <a:bodyPr/>
          <a:lstStyle/>
          <a:p>
            <a:r>
              <a:rPr lang="en-US" dirty="0"/>
              <a:t>No</a:t>
            </a:r>
          </a:p>
        </p:txBody>
      </p:sp>
      <p:sp>
        <p:nvSpPr>
          <p:cNvPr id="28" name="Content Placeholder 2">
            <a:extLst>
              <a:ext uri="{FF2B5EF4-FFF2-40B4-BE49-F238E27FC236}">
                <a16:creationId xmlns:a16="http://schemas.microsoft.com/office/drawing/2014/main" id="{00909A94-9275-3545-AB79-AEA3AF097F29}"/>
              </a:ext>
            </a:extLst>
          </p:cNvPr>
          <p:cNvSpPr>
            <a:spLocks noGrp="1"/>
          </p:cNvSpPr>
          <p:nvPr>
            <p:ph idx="38" hasCustomPrompt="1"/>
          </p:nvPr>
        </p:nvSpPr>
        <p:spPr>
          <a:xfrm>
            <a:off x="3499104" y="5817911"/>
            <a:ext cx="3860800" cy="457998"/>
          </a:xfrm>
          <a:prstGeom prst="rect">
            <a:avLst/>
          </a:prstGeom>
        </p:spPr>
        <p:txBody>
          <a:bodyPr anchor="ctr"/>
          <a:lstStyle>
            <a:lvl1pPr marL="0" indent="0" algn="ctr">
              <a:buFontTx/>
              <a:buNone/>
              <a:defRPr sz="2133"/>
            </a:lvl1pPr>
          </a:lstStyle>
          <a:p>
            <a:pPr lvl="0"/>
            <a:r>
              <a:rPr lang="en-US" dirty="0"/>
              <a:t>Yes</a:t>
            </a:r>
          </a:p>
        </p:txBody>
      </p:sp>
      <p:sp>
        <p:nvSpPr>
          <p:cNvPr id="33" name="Content Placeholder 2">
            <a:extLst>
              <a:ext uri="{FF2B5EF4-FFF2-40B4-BE49-F238E27FC236}">
                <a16:creationId xmlns:a16="http://schemas.microsoft.com/office/drawing/2014/main" id="{4D1A3432-E9AB-B641-858A-6819BBF59FC9}"/>
              </a:ext>
            </a:extLst>
          </p:cNvPr>
          <p:cNvSpPr>
            <a:spLocks noGrp="1"/>
          </p:cNvSpPr>
          <p:nvPr>
            <p:ph idx="39" hasCustomPrompt="1"/>
          </p:nvPr>
        </p:nvSpPr>
        <p:spPr>
          <a:xfrm>
            <a:off x="7438057" y="5817911"/>
            <a:ext cx="3860800" cy="457998"/>
          </a:xfrm>
          <a:prstGeom prst="rect">
            <a:avLst/>
          </a:prstGeom>
        </p:spPr>
        <p:txBody>
          <a:bodyPr anchor="ctr"/>
          <a:lstStyle>
            <a:lvl1pPr marL="0" indent="0" algn="ctr">
              <a:buFontTx/>
              <a:buNone/>
              <a:defRPr sz="2133"/>
            </a:lvl1pPr>
          </a:lstStyle>
          <a:p>
            <a:pPr lvl="0"/>
            <a:r>
              <a:rPr lang="en-US" dirty="0"/>
              <a:t>No</a:t>
            </a:r>
          </a:p>
        </p:txBody>
      </p:sp>
    </p:spTree>
    <p:extLst>
      <p:ext uri="{BB962C8B-B14F-4D97-AF65-F5344CB8AC3E}">
        <p14:creationId xmlns:p14="http://schemas.microsoft.com/office/powerpoint/2010/main" val="19395759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C8D81-9A79-BC46-8BA5-11C8B2FBD2C0}"/>
              </a:ext>
            </a:extLst>
          </p:cNvPr>
          <p:cNvSpPr>
            <a:spLocks noGrp="1"/>
          </p:cNvSpPr>
          <p:nvPr>
            <p:ph type="title"/>
          </p:nvPr>
        </p:nvSpPr>
        <p:spPr>
          <a:xfrm>
            <a:off x="914639" y="2683043"/>
            <a:ext cx="10549228" cy="1143000"/>
          </a:xfrm>
        </p:spPr>
        <p:txBody>
          <a:bodyPr/>
          <a:lstStyle/>
          <a:p>
            <a:r>
              <a:rPr lang="en-US" dirty="0"/>
              <a:t>Module 1: Established Management Paradigms and Biologic Rationale for the Evaluation of Immune Checkpoint Inhibition for Patients with Locally Advanced Non-Small Cell Lung Cancer (NSCLC) — Dr Jolly</a:t>
            </a:r>
          </a:p>
        </p:txBody>
      </p:sp>
    </p:spTree>
    <p:extLst>
      <p:ext uri="{BB962C8B-B14F-4D97-AF65-F5344CB8AC3E}">
        <p14:creationId xmlns:p14="http://schemas.microsoft.com/office/powerpoint/2010/main" val="1059714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C8D81-9A79-BC46-8BA5-11C8B2FBD2C0}"/>
              </a:ext>
            </a:extLst>
          </p:cNvPr>
          <p:cNvSpPr>
            <a:spLocks noGrp="1"/>
          </p:cNvSpPr>
          <p:nvPr>
            <p:ph type="title"/>
          </p:nvPr>
        </p:nvSpPr>
        <p:spPr>
          <a:xfrm>
            <a:off x="914639" y="2683043"/>
            <a:ext cx="10362724" cy="1143000"/>
          </a:xfrm>
        </p:spPr>
        <p:txBody>
          <a:bodyPr/>
          <a:lstStyle/>
          <a:p>
            <a:r>
              <a:rPr lang="en-US" dirty="0"/>
              <a:t>Module 4: Ongoing and Planned Clinical Trials of Immune Checkpoint Inhibitors for Patients with Nonmetastatic NSCLC — Dr Loo</a:t>
            </a:r>
          </a:p>
        </p:txBody>
      </p:sp>
    </p:spTree>
    <p:extLst>
      <p:ext uri="{BB962C8B-B14F-4D97-AF65-F5344CB8AC3E}">
        <p14:creationId xmlns:p14="http://schemas.microsoft.com/office/powerpoint/2010/main" val="12390417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2E11-B0AD-5548-91F8-936681BF3D13}"/>
              </a:ext>
            </a:extLst>
          </p:cNvPr>
          <p:cNvSpPr>
            <a:spLocks noGrp="1"/>
          </p:cNvSpPr>
          <p:nvPr>
            <p:ph type="title"/>
          </p:nvPr>
        </p:nvSpPr>
        <p:spPr>
          <a:xfrm>
            <a:off x="914639" y="108860"/>
            <a:ext cx="10362724" cy="1251284"/>
          </a:xfrm>
        </p:spPr>
        <p:txBody>
          <a:bodyPr/>
          <a:lstStyle/>
          <a:p>
            <a:r>
              <a:rPr lang="en-US" sz="2600" dirty="0"/>
              <a:t>A 54-year-old patient presents with adenocarcinoma of the lung, hilar adenopathy and an isolated right iliac bone metastasis. </a:t>
            </a:r>
            <a:br>
              <a:rPr lang="en-US" sz="2600" dirty="0"/>
            </a:br>
            <a:r>
              <a:rPr lang="en-US" sz="2600" dirty="0"/>
              <a:t>PD-L1 TPS = 5%. </a:t>
            </a:r>
          </a:p>
        </p:txBody>
      </p:sp>
      <p:pic>
        <p:nvPicPr>
          <p:cNvPr id="8" name="Picture 2" descr="C:\Users\lemmaaz\Desktop\RB PET8.26.PNG">
            <a:extLst>
              <a:ext uri="{FF2B5EF4-FFF2-40B4-BE49-F238E27FC236}">
                <a16:creationId xmlns:a16="http://schemas.microsoft.com/office/drawing/2014/main" id="{A5DDFE85-503D-F345-896B-19CDB8ADC5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5146" y="1540899"/>
            <a:ext cx="4621708" cy="46858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3865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5BB639-8763-1448-BEAF-2FDEAB2B71F9}"/>
              </a:ext>
            </a:extLst>
          </p:cNvPr>
          <p:cNvSpPr>
            <a:spLocks noGrp="1"/>
          </p:cNvSpPr>
          <p:nvPr>
            <p:ph idx="1"/>
          </p:nvPr>
        </p:nvSpPr>
        <p:spPr/>
        <p:txBody>
          <a:bodyPr/>
          <a:lstStyle/>
          <a:p>
            <a:r>
              <a:rPr lang="en-US" sz="2130" dirty="0" err="1"/>
              <a:t>ChemoRT</a:t>
            </a:r>
            <a:r>
              <a:rPr lang="en-US" sz="2130" dirty="0"/>
              <a:t> </a:t>
            </a:r>
            <a:r>
              <a:rPr lang="en-US" sz="2130" dirty="0">
                <a:sym typeface="Wingdings" pitchFamily="2" charset="2"/>
              </a:rPr>
              <a:t> </a:t>
            </a:r>
            <a:r>
              <a:rPr lang="en-US" sz="2130" dirty="0"/>
              <a:t>durvalumab + RT to the bone lesion</a:t>
            </a:r>
          </a:p>
        </p:txBody>
      </p:sp>
      <p:sp>
        <p:nvSpPr>
          <p:cNvPr id="3" name="Content Placeholder 2">
            <a:extLst>
              <a:ext uri="{FF2B5EF4-FFF2-40B4-BE49-F238E27FC236}">
                <a16:creationId xmlns:a16="http://schemas.microsoft.com/office/drawing/2014/main" id="{6243887D-3A3B-8B4B-9A9B-D26BBBA46B8A}"/>
              </a:ext>
            </a:extLst>
          </p:cNvPr>
          <p:cNvSpPr>
            <a:spLocks noGrp="1"/>
          </p:cNvSpPr>
          <p:nvPr>
            <p:ph idx="10"/>
          </p:nvPr>
        </p:nvSpPr>
        <p:spPr>
          <a:xfrm>
            <a:off x="3499104" y="2738350"/>
            <a:ext cx="7827264" cy="469313"/>
          </a:xfrm>
        </p:spPr>
        <p:txBody>
          <a:bodyPr/>
          <a:lstStyle/>
          <a:p>
            <a:r>
              <a:rPr lang="en-US" dirty="0"/>
              <a:t>Chemotherapy + anti-PD-1/PD-L1</a:t>
            </a:r>
          </a:p>
        </p:txBody>
      </p:sp>
      <p:sp>
        <p:nvSpPr>
          <p:cNvPr id="4" name="Content Placeholder 3">
            <a:extLst>
              <a:ext uri="{FF2B5EF4-FFF2-40B4-BE49-F238E27FC236}">
                <a16:creationId xmlns:a16="http://schemas.microsoft.com/office/drawing/2014/main" id="{334CE6F8-9A62-DC4B-8E7C-254B379F38FC}"/>
              </a:ext>
            </a:extLst>
          </p:cNvPr>
          <p:cNvSpPr>
            <a:spLocks noGrp="1"/>
          </p:cNvSpPr>
          <p:nvPr>
            <p:ph idx="11"/>
          </p:nvPr>
        </p:nvSpPr>
        <p:spPr/>
        <p:txBody>
          <a:bodyPr/>
          <a:lstStyle/>
          <a:p>
            <a:r>
              <a:rPr lang="en-US" sz="2130" dirty="0"/>
              <a:t>Chemo + anti-PD-1/PD-L1 </a:t>
            </a:r>
            <a:r>
              <a:rPr lang="en-US" sz="2130" dirty="0">
                <a:sym typeface="Wingdings" pitchFamily="2" charset="2"/>
              </a:rPr>
              <a:t> </a:t>
            </a:r>
            <a:r>
              <a:rPr lang="en-US" sz="2130" dirty="0"/>
              <a:t>local consolidation therapy</a:t>
            </a:r>
          </a:p>
        </p:txBody>
      </p:sp>
      <p:sp>
        <p:nvSpPr>
          <p:cNvPr id="6" name="Content Placeholder 5">
            <a:extLst>
              <a:ext uri="{FF2B5EF4-FFF2-40B4-BE49-F238E27FC236}">
                <a16:creationId xmlns:a16="http://schemas.microsoft.com/office/drawing/2014/main" id="{6DEB85A5-AB4F-5040-9C1E-04614E13F66A}"/>
              </a:ext>
            </a:extLst>
          </p:cNvPr>
          <p:cNvSpPr>
            <a:spLocks noGrp="1"/>
          </p:cNvSpPr>
          <p:nvPr>
            <p:ph idx="13"/>
          </p:nvPr>
        </p:nvSpPr>
        <p:spPr/>
        <p:txBody>
          <a:bodyPr/>
          <a:lstStyle/>
          <a:p>
            <a:r>
              <a:rPr lang="en-US" dirty="0"/>
              <a:t>Chemotherapy + anti-PD-1/PD-L1 antibody</a:t>
            </a:r>
          </a:p>
        </p:txBody>
      </p:sp>
      <p:sp>
        <p:nvSpPr>
          <p:cNvPr id="7" name="Content Placeholder 6">
            <a:extLst>
              <a:ext uri="{FF2B5EF4-FFF2-40B4-BE49-F238E27FC236}">
                <a16:creationId xmlns:a16="http://schemas.microsoft.com/office/drawing/2014/main" id="{7738A63D-FAB1-FE4E-8A06-75843E20A15C}"/>
              </a:ext>
            </a:extLst>
          </p:cNvPr>
          <p:cNvSpPr>
            <a:spLocks noGrp="1"/>
          </p:cNvSpPr>
          <p:nvPr>
            <p:ph idx="14"/>
          </p:nvPr>
        </p:nvSpPr>
        <p:spPr/>
        <p:txBody>
          <a:bodyPr/>
          <a:lstStyle/>
          <a:p>
            <a:r>
              <a:rPr lang="en-US" dirty="0"/>
              <a:t>Chemotherapy + anti-PD-1/PD-L1 antibody</a:t>
            </a:r>
          </a:p>
        </p:txBody>
      </p:sp>
      <p:sp>
        <p:nvSpPr>
          <p:cNvPr id="9" name="Title 8">
            <a:extLst>
              <a:ext uri="{FF2B5EF4-FFF2-40B4-BE49-F238E27FC236}">
                <a16:creationId xmlns:a16="http://schemas.microsoft.com/office/drawing/2014/main" id="{35D63E9F-00B6-8B4F-BBED-4C4783D23BFA}"/>
              </a:ext>
            </a:extLst>
          </p:cNvPr>
          <p:cNvSpPr>
            <a:spLocks noGrp="1"/>
          </p:cNvSpPr>
          <p:nvPr>
            <p:ph type="title"/>
          </p:nvPr>
        </p:nvSpPr>
        <p:spPr>
          <a:xfrm>
            <a:off x="914639" y="0"/>
            <a:ext cx="9913782" cy="1997242"/>
          </a:xfrm>
        </p:spPr>
        <p:txBody>
          <a:bodyPr/>
          <a:lstStyle/>
          <a:p>
            <a:r>
              <a:rPr lang="en-US" dirty="0"/>
              <a:t>What treatment strategy is optimal?</a:t>
            </a:r>
          </a:p>
        </p:txBody>
      </p:sp>
      <p:sp>
        <p:nvSpPr>
          <p:cNvPr id="10" name="Content Placeholder 3">
            <a:extLst>
              <a:ext uri="{FF2B5EF4-FFF2-40B4-BE49-F238E27FC236}">
                <a16:creationId xmlns:a16="http://schemas.microsoft.com/office/drawing/2014/main" id="{8F4B431C-F75D-CC42-866C-9CD695F20561}"/>
              </a:ext>
            </a:extLst>
          </p:cNvPr>
          <p:cNvSpPr txBox="1">
            <a:spLocks/>
          </p:cNvSpPr>
          <p:nvPr/>
        </p:nvSpPr>
        <p:spPr bwMode="auto">
          <a:xfrm>
            <a:off x="3499104" y="3718091"/>
            <a:ext cx="7827264" cy="51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FontTx/>
              <a:buNone/>
              <a:defRPr sz="2133">
                <a:solidFill>
                  <a:schemeClr val="bg1"/>
                </a:solidFill>
                <a:latin typeface="+mn-lt"/>
                <a:ea typeface="+mn-ea"/>
                <a:cs typeface="+mn-cs"/>
              </a:defRPr>
            </a:lvl1pPr>
            <a:lvl2pPr marL="742932" indent="-285744" algn="l" rtl="0" eaLnBrk="0" fontAlgn="base" hangingPunct="0">
              <a:spcBef>
                <a:spcPct val="20000"/>
              </a:spcBef>
              <a:spcAft>
                <a:spcPct val="0"/>
              </a:spcAft>
              <a:buChar char="–"/>
              <a:defRPr sz="2500">
                <a:solidFill>
                  <a:schemeClr val="bg1"/>
                </a:solidFill>
                <a:latin typeface="+mn-lt"/>
                <a:ea typeface="+mn-ea"/>
              </a:defRPr>
            </a:lvl2pPr>
            <a:lvl3pPr marL="1142971" indent="-228594" algn="l" rtl="0" eaLnBrk="0" fontAlgn="base" hangingPunct="0">
              <a:spcBef>
                <a:spcPct val="20000"/>
              </a:spcBef>
              <a:spcAft>
                <a:spcPct val="0"/>
              </a:spcAft>
              <a:buChar char="•"/>
              <a:defRPr sz="2500">
                <a:solidFill>
                  <a:schemeClr val="bg1"/>
                </a:solidFill>
                <a:latin typeface="+mn-lt"/>
                <a:ea typeface="+mn-ea"/>
              </a:defRPr>
            </a:lvl3pPr>
            <a:lvl4pPr marL="1600160" indent="-228594" algn="l" rtl="0" eaLnBrk="0" fontAlgn="base" hangingPunct="0">
              <a:spcBef>
                <a:spcPct val="20000"/>
              </a:spcBef>
              <a:spcAft>
                <a:spcPct val="0"/>
              </a:spcAft>
              <a:buChar char="–"/>
              <a:defRPr sz="2500">
                <a:solidFill>
                  <a:schemeClr val="bg1"/>
                </a:solidFill>
                <a:latin typeface="+mn-lt"/>
                <a:ea typeface="+mn-ea"/>
              </a:defRPr>
            </a:lvl4pPr>
            <a:lvl5pPr marL="2057349" indent="-228594" algn="l" rtl="0" eaLnBrk="0" fontAlgn="base" hangingPunct="0">
              <a:spcBef>
                <a:spcPct val="20000"/>
              </a:spcBef>
              <a:spcAft>
                <a:spcPct val="0"/>
              </a:spcAft>
              <a:buChar char="»"/>
              <a:defRPr sz="2500">
                <a:solidFill>
                  <a:schemeClr val="bg1"/>
                </a:solidFill>
                <a:latin typeface="+mn-lt"/>
                <a:ea typeface="+mn-ea"/>
              </a:defRPr>
            </a:lvl5pPr>
            <a:lvl6pPr marL="2514537" indent="-228594" algn="l" rtl="0" fontAlgn="base">
              <a:spcBef>
                <a:spcPct val="20000"/>
              </a:spcBef>
              <a:spcAft>
                <a:spcPct val="0"/>
              </a:spcAft>
              <a:buChar char="»"/>
              <a:defRPr sz="2500">
                <a:solidFill>
                  <a:schemeClr val="bg1"/>
                </a:solidFill>
                <a:latin typeface="+mn-lt"/>
                <a:ea typeface="+mn-ea"/>
              </a:defRPr>
            </a:lvl6pPr>
            <a:lvl7pPr marL="2971726" indent="-228594" algn="l" rtl="0" fontAlgn="base">
              <a:spcBef>
                <a:spcPct val="20000"/>
              </a:spcBef>
              <a:spcAft>
                <a:spcPct val="0"/>
              </a:spcAft>
              <a:buChar char="»"/>
              <a:defRPr sz="2500">
                <a:solidFill>
                  <a:schemeClr val="bg1"/>
                </a:solidFill>
                <a:latin typeface="+mn-lt"/>
                <a:ea typeface="+mn-ea"/>
              </a:defRPr>
            </a:lvl7pPr>
            <a:lvl8pPr marL="3428914" indent="-228594" algn="l" rtl="0" fontAlgn="base">
              <a:spcBef>
                <a:spcPct val="20000"/>
              </a:spcBef>
              <a:spcAft>
                <a:spcPct val="0"/>
              </a:spcAft>
              <a:buChar char="»"/>
              <a:defRPr sz="2500">
                <a:solidFill>
                  <a:schemeClr val="bg1"/>
                </a:solidFill>
                <a:latin typeface="+mn-lt"/>
                <a:ea typeface="+mn-ea"/>
              </a:defRPr>
            </a:lvl8pPr>
            <a:lvl9pPr marL="3886103" indent="-228594" algn="l" rtl="0" fontAlgn="base">
              <a:spcBef>
                <a:spcPct val="20000"/>
              </a:spcBef>
              <a:spcAft>
                <a:spcPct val="0"/>
              </a:spcAft>
              <a:buChar char="»"/>
              <a:defRPr sz="2500">
                <a:solidFill>
                  <a:schemeClr val="bg1"/>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130" b="0" i="0" u="none" strike="noStrike" kern="1200" cap="none" spc="-10" normalizeH="0" baseline="0" noProof="0" dirty="0">
                <a:ln>
                  <a:noFill/>
                </a:ln>
                <a:solidFill>
                  <a:srgbClr val="FFFFFF"/>
                </a:solidFill>
                <a:effectLst/>
                <a:uLnTx/>
                <a:uFillTx/>
                <a:latin typeface="Arial"/>
                <a:ea typeface="ＭＳ Ｐゴシック"/>
              </a:rPr>
              <a:t>Chemo + anti-PD-1/PD-L1, consider local consolidation</a:t>
            </a:r>
          </a:p>
        </p:txBody>
      </p:sp>
      <p:sp>
        <p:nvSpPr>
          <p:cNvPr id="11" name="Content Placeholder 7">
            <a:extLst>
              <a:ext uri="{FF2B5EF4-FFF2-40B4-BE49-F238E27FC236}">
                <a16:creationId xmlns:a16="http://schemas.microsoft.com/office/drawing/2014/main" id="{F8365057-EC67-E242-9065-7803F5A52E20}"/>
              </a:ext>
            </a:extLst>
          </p:cNvPr>
          <p:cNvSpPr txBox="1">
            <a:spLocks/>
          </p:cNvSpPr>
          <p:nvPr/>
        </p:nvSpPr>
        <p:spPr bwMode="auto">
          <a:xfrm>
            <a:off x="3499104" y="5787613"/>
            <a:ext cx="7827264" cy="46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FontTx/>
              <a:buNone/>
              <a:defRPr sz="2133">
                <a:solidFill>
                  <a:schemeClr val="bg1"/>
                </a:solidFill>
                <a:latin typeface="+mn-lt"/>
                <a:ea typeface="+mn-ea"/>
                <a:cs typeface="+mn-cs"/>
              </a:defRPr>
            </a:lvl1pPr>
            <a:lvl2pPr marL="742932" indent="-285744" algn="l" rtl="0" eaLnBrk="0" fontAlgn="base" hangingPunct="0">
              <a:spcBef>
                <a:spcPct val="20000"/>
              </a:spcBef>
              <a:spcAft>
                <a:spcPct val="0"/>
              </a:spcAft>
              <a:buChar char="–"/>
              <a:defRPr sz="2500">
                <a:solidFill>
                  <a:schemeClr val="bg1"/>
                </a:solidFill>
                <a:latin typeface="+mn-lt"/>
                <a:ea typeface="+mn-ea"/>
              </a:defRPr>
            </a:lvl2pPr>
            <a:lvl3pPr marL="1142971" indent="-228594" algn="l" rtl="0" eaLnBrk="0" fontAlgn="base" hangingPunct="0">
              <a:spcBef>
                <a:spcPct val="20000"/>
              </a:spcBef>
              <a:spcAft>
                <a:spcPct val="0"/>
              </a:spcAft>
              <a:buChar char="•"/>
              <a:defRPr sz="2500">
                <a:solidFill>
                  <a:schemeClr val="bg1"/>
                </a:solidFill>
                <a:latin typeface="+mn-lt"/>
                <a:ea typeface="+mn-ea"/>
              </a:defRPr>
            </a:lvl3pPr>
            <a:lvl4pPr marL="1600160" indent="-228594" algn="l" rtl="0" eaLnBrk="0" fontAlgn="base" hangingPunct="0">
              <a:spcBef>
                <a:spcPct val="20000"/>
              </a:spcBef>
              <a:spcAft>
                <a:spcPct val="0"/>
              </a:spcAft>
              <a:buChar char="–"/>
              <a:defRPr sz="2500">
                <a:solidFill>
                  <a:schemeClr val="bg1"/>
                </a:solidFill>
                <a:latin typeface="+mn-lt"/>
                <a:ea typeface="+mn-ea"/>
              </a:defRPr>
            </a:lvl4pPr>
            <a:lvl5pPr marL="2057349" indent="-228594" algn="l" rtl="0" eaLnBrk="0" fontAlgn="base" hangingPunct="0">
              <a:spcBef>
                <a:spcPct val="20000"/>
              </a:spcBef>
              <a:spcAft>
                <a:spcPct val="0"/>
              </a:spcAft>
              <a:buChar char="»"/>
              <a:defRPr sz="2500">
                <a:solidFill>
                  <a:schemeClr val="bg1"/>
                </a:solidFill>
                <a:latin typeface="+mn-lt"/>
                <a:ea typeface="+mn-ea"/>
              </a:defRPr>
            </a:lvl5pPr>
            <a:lvl6pPr marL="2514537" indent="-228594" algn="l" rtl="0" fontAlgn="base">
              <a:spcBef>
                <a:spcPct val="20000"/>
              </a:spcBef>
              <a:spcAft>
                <a:spcPct val="0"/>
              </a:spcAft>
              <a:buChar char="»"/>
              <a:defRPr sz="2500">
                <a:solidFill>
                  <a:schemeClr val="bg1"/>
                </a:solidFill>
                <a:latin typeface="+mn-lt"/>
                <a:ea typeface="+mn-ea"/>
              </a:defRPr>
            </a:lvl6pPr>
            <a:lvl7pPr marL="2971726" indent="-228594" algn="l" rtl="0" fontAlgn="base">
              <a:spcBef>
                <a:spcPct val="20000"/>
              </a:spcBef>
              <a:spcAft>
                <a:spcPct val="0"/>
              </a:spcAft>
              <a:buChar char="»"/>
              <a:defRPr sz="2500">
                <a:solidFill>
                  <a:schemeClr val="bg1"/>
                </a:solidFill>
                <a:latin typeface="+mn-lt"/>
                <a:ea typeface="+mn-ea"/>
              </a:defRPr>
            </a:lvl7pPr>
            <a:lvl8pPr marL="3428914" indent="-228594" algn="l" rtl="0" fontAlgn="base">
              <a:spcBef>
                <a:spcPct val="20000"/>
              </a:spcBef>
              <a:spcAft>
                <a:spcPct val="0"/>
              </a:spcAft>
              <a:buChar char="»"/>
              <a:defRPr sz="2500">
                <a:solidFill>
                  <a:schemeClr val="bg1"/>
                </a:solidFill>
                <a:latin typeface="+mn-lt"/>
                <a:ea typeface="+mn-ea"/>
              </a:defRPr>
            </a:lvl8pPr>
            <a:lvl9pPr marL="3886103" indent="-228594" algn="l" rtl="0" fontAlgn="base">
              <a:spcBef>
                <a:spcPct val="20000"/>
              </a:spcBef>
              <a:spcAft>
                <a:spcPct val="0"/>
              </a:spcAft>
              <a:buChar char="»"/>
              <a:defRPr sz="2500">
                <a:solidFill>
                  <a:schemeClr val="bg1"/>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133" b="0" i="0" u="none" strike="noStrike" kern="0" cap="none" spc="0" normalizeH="0" baseline="0" noProof="0">
                <a:ln>
                  <a:noFill/>
                </a:ln>
                <a:solidFill>
                  <a:srgbClr val="FFFFFF"/>
                </a:solidFill>
                <a:effectLst/>
                <a:uLnTx/>
                <a:uFillTx/>
                <a:latin typeface="Arial"/>
                <a:ea typeface="ＭＳ Ｐゴシック"/>
              </a:rPr>
              <a:t>Chemotherapy + anti-PD-1/PD-L1 antibody</a:t>
            </a:r>
            <a:endParaRPr kumimoji="0" lang="en-US" sz="2133" b="0" i="0" u="none" strike="noStrike" kern="0" cap="none" spc="0" normalizeH="0" baseline="0" noProof="0" dirty="0">
              <a:ln>
                <a:noFill/>
              </a:ln>
              <a:solidFill>
                <a:srgbClr val="FFFFFF"/>
              </a:solidFill>
              <a:effectLst/>
              <a:uLnTx/>
              <a:uFillTx/>
              <a:latin typeface="Arial"/>
              <a:ea typeface="ＭＳ Ｐゴシック"/>
            </a:endParaRPr>
          </a:p>
        </p:txBody>
      </p:sp>
      <p:sp>
        <p:nvSpPr>
          <p:cNvPr id="5" name="Content Placeholder 4">
            <a:extLst>
              <a:ext uri="{FF2B5EF4-FFF2-40B4-BE49-F238E27FC236}">
                <a16:creationId xmlns:a16="http://schemas.microsoft.com/office/drawing/2014/main" id="{30A41650-D840-0B41-AC3B-76FD48C6487D}"/>
              </a:ext>
            </a:extLst>
          </p:cNvPr>
          <p:cNvSpPr>
            <a:spLocks noGrp="1"/>
          </p:cNvSpPr>
          <p:nvPr>
            <p:ph idx="15"/>
          </p:nvPr>
        </p:nvSpPr>
        <p:spPr/>
        <p:txBody>
          <a:bodyPr/>
          <a:lstStyle/>
          <a:p>
            <a:r>
              <a:rPr lang="en-US" dirty="0"/>
              <a:t>Chemo + anti-PD-1/PD-L1 </a:t>
            </a:r>
            <a:r>
              <a:rPr lang="en-US" dirty="0">
                <a:sym typeface="Wingdings" pitchFamily="2" charset="2"/>
              </a:rPr>
              <a:t> SBRT  </a:t>
            </a:r>
            <a:r>
              <a:rPr lang="en-US" dirty="0" err="1">
                <a:sym typeface="Wingdings" pitchFamily="2" charset="2"/>
              </a:rPr>
              <a:t>maint</a:t>
            </a:r>
            <a:r>
              <a:rPr lang="en-US" dirty="0">
                <a:sym typeface="Wingdings" pitchFamily="2" charset="2"/>
              </a:rPr>
              <a:t>. systemic </a:t>
            </a:r>
            <a:r>
              <a:rPr lang="en-US" dirty="0" err="1">
                <a:sym typeface="Wingdings" pitchFamily="2" charset="2"/>
              </a:rPr>
              <a:t>tx</a:t>
            </a:r>
            <a:endParaRPr lang="en-US" dirty="0"/>
          </a:p>
        </p:txBody>
      </p:sp>
    </p:spTree>
    <p:extLst>
      <p:ext uri="{BB962C8B-B14F-4D97-AF65-F5344CB8AC3E}">
        <p14:creationId xmlns:p14="http://schemas.microsoft.com/office/powerpoint/2010/main" val="10852165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2E11-B0AD-5548-91F8-936681BF3D13}"/>
              </a:ext>
            </a:extLst>
          </p:cNvPr>
          <p:cNvSpPr>
            <a:spLocks noGrp="1"/>
          </p:cNvSpPr>
          <p:nvPr>
            <p:ph type="title"/>
          </p:nvPr>
        </p:nvSpPr>
        <p:spPr>
          <a:xfrm>
            <a:off x="914639" y="0"/>
            <a:ext cx="10362724" cy="2106386"/>
          </a:xfrm>
        </p:spPr>
        <p:txBody>
          <a:bodyPr/>
          <a:lstStyle/>
          <a:p>
            <a:r>
              <a:rPr lang="en-US" sz="2400" dirty="0"/>
              <a:t>A 65-year-old former smoker with Stage IIIB squamous cell lung cancer and a history of COPD completes 6 cycles of carboplatin/paclitaxel/radiation therapy but develops Grade 2 esophagitis resulting in a 10-lb weight loss. Durvalumab is planned but not started, and the esophagitis totally resolves in 6 weeks. </a:t>
            </a:r>
          </a:p>
        </p:txBody>
      </p:sp>
      <p:pic>
        <p:nvPicPr>
          <p:cNvPr id="4" name="Picture 2" descr="C:\Users\lemmaaz\Desktop\GPET12.7.PNG">
            <a:extLst>
              <a:ext uri="{FF2B5EF4-FFF2-40B4-BE49-F238E27FC236}">
                <a16:creationId xmlns:a16="http://schemas.microsoft.com/office/drawing/2014/main" id="{8A0291F6-0232-0A41-AFE9-BE97576EBC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09" t="27102" r="6285" b="12308"/>
          <a:stretch/>
        </p:blipFill>
        <p:spPr bwMode="auto">
          <a:xfrm>
            <a:off x="362398" y="3033676"/>
            <a:ext cx="5605272" cy="31114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2" descr="C:\Users\lemmaaz\Desktop\GCT3.27.4.PNG">
            <a:extLst>
              <a:ext uri="{FF2B5EF4-FFF2-40B4-BE49-F238E27FC236}">
                <a16:creationId xmlns:a16="http://schemas.microsoft.com/office/drawing/2014/main" id="{ECF35694-0842-5746-8F47-E0C897679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4330" y="3033676"/>
            <a:ext cx="5605272" cy="31114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E1B4892-F7BC-314D-A9E2-0C06829241DD}"/>
              </a:ext>
            </a:extLst>
          </p:cNvPr>
          <p:cNvSpPr txBox="1"/>
          <p:nvPr/>
        </p:nvSpPr>
        <p:spPr>
          <a:xfrm>
            <a:off x="362397" y="2494834"/>
            <a:ext cx="5605271" cy="461665"/>
          </a:xfrm>
          <a:prstGeom prst="rect">
            <a:avLst/>
          </a:prstGeom>
          <a:noFill/>
        </p:spPr>
        <p:txBody>
          <a:bodyPr wrap="square" rtlCol="0">
            <a:noAutofit/>
          </a:bodyPr>
          <a:lstStyle/>
          <a:p>
            <a:pPr algn="ctr"/>
            <a:r>
              <a:rPr lang="en-US" b="1" dirty="0"/>
              <a:t>Before chemoradiation therapy</a:t>
            </a:r>
          </a:p>
        </p:txBody>
      </p:sp>
      <p:sp>
        <p:nvSpPr>
          <p:cNvPr id="7" name="TextBox 6">
            <a:extLst>
              <a:ext uri="{FF2B5EF4-FFF2-40B4-BE49-F238E27FC236}">
                <a16:creationId xmlns:a16="http://schemas.microsoft.com/office/drawing/2014/main" id="{6C619A3E-7254-8C44-92FB-CE3B6EB1F19C}"/>
              </a:ext>
            </a:extLst>
          </p:cNvPr>
          <p:cNvSpPr txBox="1"/>
          <p:nvPr/>
        </p:nvSpPr>
        <p:spPr>
          <a:xfrm>
            <a:off x="6214557" y="2494834"/>
            <a:ext cx="5605271" cy="461665"/>
          </a:xfrm>
          <a:prstGeom prst="rect">
            <a:avLst/>
          </a:prstGeom>
          <a:noFill/>
        </p:spPr>
        <p:txBody>
          <a:bodyPr wrap="square" rtlCol="0">
            <a:noAutofit/>
          </a:bodyPr>
          <a:lstStyle/>
          <a:p>
            <a:pPr algn="ctr"/>
            <a:r>
              <a:rPr lang="en-US" b="1" dirty="0"/>
              <a:t>After chemoradiation therapy</a:t>
            </a:r>
          </a:p>
        </p:txBody>
      </p:sp>
    </p:spTree>
    <p:extLst>
      <p:ext uri="{BB962C8B-B14F-4D97-AF65-F5344CB8AC3E}">
        <p14:creationId xmlns:p14="http://schemas.microsoft.com/office/powerpoint/2010/main" val="22547652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8004B9A-9723-C340-BB84-3467A46E1ADF}"/>
              </a:ext>
            </a:extLst>
          </p:cNvPr>
          <p:cNvSpPr>
            <a:spLocks noGrp="1"/>
          </p:cNvSpPr>
          <p:nvPr>
            <p:ph idx="1"/>
          </p:nvPr>
        </p:nvSpPr>
        <p:spPr/>
        <p:txBody>
          <a:bodyPr/>
          <a:lstStyle/>
          <a:p>
            <a:r>
              <a:rPr lang="en-US" dirty="0"/>
              <a:t>Yes</a:t>
            </a:r>
          </a:p>
        </p:txBody>
      </p:sp>
      <p:sp>
        <p:nvSpPr>
          <p:cNvPr id="5" name="Content Placeholder 4">
            <a:extLst>
              <a:ext uri="{FF2B5EF4-FFF2-40B4-BE49-F238E27FC236}">
                <a16:creationId xmlns:a16="http://schemas.microsoft.com/office/drawing/2014/main" id="{8FADEF72-D66D-9140-9E54-A4CA29D2D26C}"/>
              </a:ext>
            </a:extLst>
          </p:cNvPr>
          <p:cNvSpPr>
            <a:spLocks noGrp="1"/>
          </p:cNvSpPr>
          <p:nvPr>
            <p:ph idx="10"/>
          </p:nvPr>
        </p:nvSpPr>
        <p:spPr/>
        <p:txBody>
          <a:bodyPr/>
          <a:lstStyle/>
          <a:p>
            <a:r>
              <a:rPr lang="en-US" dirty="0"/>
              <a:t>Yes</a:t>
            </a:r>
          </a:p>
        </p:txBody>
      </p:sp>
      <p:sp>
        <p:nvSpPr>
          <p:cNvPr id="6" name="Content Placeholder 5">
            <a:extLst>
              <a:ext uri="{FF2B5EF4-FFF2-40B4-BE49-F238E27FC236}">
                <a16:creationId xmlns:a16="http://schemas.microsoft.com/office/drawing/2014/main" id="{1D9615CB-D558-064C-A76C-7903457875EB}"/>
              </a:ext>
            </a:extLst>
          </p:cNvPr>
          <p:cNvSpPr>
            <a:spLocks noGrp="1"/>
          </p:cNvSpPr>
          <p:nvPr>
            <p:ph idx="11"/>
          </p:nvPr>
        </p:nvSpPr>
        <p:spPr/>
        <p:txBody>
          <a:bodyPr/>
          <a:lstStyle/>
          <a:p>
            <a:r>
              <a:rPr lang="en-US" dirty="0"/>
              <a:t>Yes</a:t>
            </a:r>
          </a:p>
        </p:txBody>
      </p:sp>
      <p:sp>
        <p:nvSpPr>
          <p:cNvPr id="7" name="Content Placeholder 6">
            <a:extLst>
              <a:ext uri="{FF2B5EF4-FFF2-40B4-BE49-F238E27FC236}">
                <a16:creationId xmlns:a16="http://schemas.microsoft.com/office/drawing/2014/main" id="{4B2F929D-F8DE-5843-B1AA-7B289128F921}"/>
              </a:ext>
            </a:extLst>
          </p:cNvPr>
          <p:cNvSpPr>
            <a:spLocks noGrp="1"/>
          </p:cNvSpPr>
          <p:nvPr>
            <p:ph idx="12"/>
          </p:nvPr>
        </p:nvSpPr>
        <p:spPr/>
        <p:txBody>
          <a:bodyPr/>
          <a:lstStyle/>
          <a:p>
            <a:r>
              <a:rPr lang="en-US" dirty="0"/>
              <a:t>Yes</a:t>
            </a:r>
          </a:p>
        </p:txBody>
      </p:sp>
      <p:sp>
        <p:nvSpPr>
          <p:cNvPr id="8" name="Content Placeholder 7">
            <a:extLst>
              <a:ext uri="{FF2B5EF4-FFF2-40B4-BE49-F238E27FC236}">
                <a16:creationId xmlns:a16="http://schemas.microsoft.com/office/drawing/2014/main" id="{F570CBD1-2E45-1945-AD4D-86A69CFE318E}"/>
              </a:ext>
            </a:extLst>
          </p:cNvPr>
          <p:cNvSpPr>
            <a:spLocks noGrp="1"/>
          </p:cNvSpPr>
          <p:nvPr>
            <p:ph idx="13"/>
          </p:nvPr>
        </p:nvSpPr>
        <p:spPr/>
        <p:txBody>
          <a:bodyPr/>
          <a:lstStyle/>
          <a:p>
            <a:r>
              <a:rPr lang="en-US" dirty="0"/>
              <a:t>Yes</a:t>
            </a:r>
          </a:p>
        </p:txBody>
      </p:sp>
      <p:sp>
        <p:nvSpPr>
          <p:cNvPr id="9" name="Content Placeholder 8">
            <a:extLst>
              <a:ext uri="{FF2B5EF4-FFF2-40B4-BE49-F238E27FC236}">
                <a16:creationId xmlns:a16="http://schemas.microsoft.com/office/drawing/2014/main" id="{B9706FBD-8925-1E40-9730-569EFC5A1048}"/>
              </a:ext>
            </a:extLst>
          </p:cNvPr>
          <p:cNvSpPr>
            <a:spLocks noGrp="1"/>
          </p:cNvSpPr>
          <p:nvPr>
            <p:ph idx="14"/>
          </p:nvPr>
        </p:nvSpPr>
        <p:spPr/>
        <p:txBody>
          <a:bodyPr/>
          <a:lstStyle/>
          <a:p>
            <a:r>
              <a:rPr lang="en-US" dirty="0"/>
              <a:t>Yes</a:t>
            </a:r>
          </a:p>
        </p:txBody>
      </p:sp>
      <p:sp>
        <p:nvSpPr>
          <p:cNvPr id="10" name="Content Placeholder 9">
            <a:extLst>
              <a:ext uri="{FF2B5EF4-FFF2-40B4-BE49-F238E27FC236}">
                <a16:creationId xmlns:a16="http://schemas.microsoft.com/office/drawing/2014/main" id="{05DE17A4-00D1-A14D-B7B2-DF6E12102709}"/>
              </a:ext>
            </a:extLst>
          </p:cNvPr>
          <p:cNvSpPr>
            <a:spLocks noGrp="1"/>
          </p:cNvSpPr>
          <p:nvPr>
            <p:ph idx="15"/>
          </p:nvPr>
        </p:nvSpPr>
        <p:spPr/>
        <p:txBody>
          <a:bodyPr/>
          <a:lstStyle/>
          <a:p>
            <a:r>
              <a:rPr lang="en-US" dirty="0"/>
              <a:t>Yes</a:t>
            </a:r>
          </a:p>
        </p:txBody>
      </p:sp>
      <p:sp>
        <p:nvSpPr>
          <p:cNvPr id="3" name="Title 2">
            <a:extLst>
              <a:ext uri="{FF2B5EF4-FFF2-40B4-BE49-F238E27FC236}">
                <a16:creationId xmlns:a16="http://schemas.microsoft.com/office/drawing/2014/main" id="{4344509D-C7CA-3649-A327-5632C5CF0746}"/>
              </a:ext>
            </a:extLst>
          </p:cNvPr>
          <p:cNvSpPr>
            <a:spLocks noGrp="1"/>
          </p:cNvSpPr>
          <p:nvPr>
            <p:ph type="title"/>
          </p:nvPr>
        </p:nvSpPr>
        <p:spPr/>
        <p:txBody>
          <a:bodyPr/>
          <a:lstStyle/>
          <a:p>
            <a:r>
              <a:rPr lang="en-US" dirty="0"/>
              <a:t>Should durvalumab be initiated at this point?</a:t>
            </a:r>
          </a:p>
        </p:txBody>
      </p:sp>
      <p:sp>
        <p:nvSpPr>
          <p:cNvPr id="11" name="Content Placeholder 9">
            <a:extLst>
              <a:ext uri="{FF2B5EF4-FFF2-40B4-BE49-F238E27FC236}">
                <a16:creationId xmlns:a16="http://schemas.microsoft.com/office/drawing/2014/main" id="{BF01D76B-F37D-5D4A-9EE6-B8705AC58220}"/>
              </a:ext>
            </a:extLst>
          </p:cNvPr>
          <p:cNvSpPr txBox="1">
            <a:spLocks/>
          </p:cNvSpPr>
          <p:nvPr/>
        </p:nvSpPr>
        <p:spPr bwMode="auto">
          <a:xfrm>
            <a:off x="3499104" y="5827540"/>
            <a:ext cx="7827264" cy="46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FontTx/>
              <a:buNone/>
              <a:defRPr sz="2133">
                <a:solidFill>
                  <a:schemeClr val="bg1"/>
                </a:solidFill>
                <a:latin typeface="+mn-lt"/>
                <a:ea typeface="+mn-ea"/>
                <a:cs typeface="+mn-cs"/>
              </a:defRPr>
            </a:lvl1pPr>
            <a:lvl2pPr marL="742932" indent="-285744" algn="l" rtl="0" eaLnBrk="0" fontAlgn="base" hangingPunct="0">
              <a:spcBef>
                <a:spcPct val="20000"/>
              </a:spcBef>
              <a:spcAft>
                <a:spcPct val="0"/>
              </a:spcAft>
              <a:buChar char="–"/>
              <a:defRPr sz="2500">
                <a:solidFill>
                  <a:schemeClr val="bg1"/>
                </a:solidFill>
                <a:latin typeface="+mn-lt"/>
                <a:ea typeface="+mn-ea"/>
              </a:defRPr>
            </a:lvl2pPr>
            <a:lvl3pPr marL="1142971" indent="-228594" algn="l" rtl="0" eaLnBrk="0" fontAlgn="base" hangingPunct="0">
              <a:spcBef>
                <a:spcPct val="20000"/>
              </a:spcBef>
              <a:spcAft>
                <a:spcPct val="0"/>
              </a:spcAft>
              <a:buChar char="•"/>
              <a:defRPr sz="2500">
                <a:solidFill>
                  <a:schemeClr val="bg1"/>
                </a:solidFill>
                <a:latin typeface="+mn-lt"/>
                <a:ea typeface="+mn-ea"/>
              </a:defRPr>
            </a:lvl3pPr>
            <a:lvl4pPr marL="1600160" indent="-228594" algn="l" rtl="0" eaLnBrk="0" fontAlgn="base" hangingPunct="0">
              <a:spcBef>
                <a:spcPct val="20000"/>
              </a:spcBef>
              <a:spcAft>
                <a:spcPct val="0"/>
              </a:spcAft>
              <a:buChar char="–"/>
              <a:defRPr sz="2500">
                <a:solidFill>
                  <a:schemeClr val="bg1"/>
                </a:solidFill>
                <a:latin typeface="+mn-lt"/>
                <a:ea typeface="+mn-ea"/>
              </a:defRPr>
            </a:lvl4pPr>
            <a:lvl5pPr marL="2057349" indent="-228594" algn="l" rtl="0" eaLnBrk="0" fontAlgn="base" hangingPunct="0">
              <a:spcBef>
                <a:spcPct val="20000"/>
              </a:spcBef>
              <a:spcAft>
                <a:spcPct val="0"/>
              </a:spcAft>
              <a:buChar char="»"/>
              <a:defRPr sz="2500">
                <a:solidFill>
                  <a:schemeClr val="bg1"/>
                </a:solidFill>
                <a:latin typeface="+mn-lt"/>
                <a:ea typeface="+mn-ea"/>
              </a:defRPr>
            </a:lvl5pPr>
            <a:lvl6pPr marL="2514537" indent="-228594" algn="l" rtl="0" fontAlgn="base">
              <a:spcBef>
                <a:spcPct val="20000"/>
              </a:spcBef>
              <a:spcAft>
                <a:spcPct val="0"/>
              </a:spcAft>
              <a:buChar char="»"/>
              <a:defRPr sz="2500">
                <a:solidFill>
                  <a:schemeClr val="bg1"/>
                </a:solidFill>
                <a:latin typeface="+mn-lt"/>
                <a:ea typeface="+mn-ea"/>
              </a:defRPr>
            </a:lvl6pPr>
            <a:lvl7pPr marL="2971726" indent="-228594" algn="l" rtl="0" fontAlgn="base">
              <a:spcBef>
                <a:spcPct val="20000"/>
              </a:spcBef>
              <a:spcAft>
                <a:spcPct val="0"/>
              </a:spcAft>
              <a:buChar char="»"/>
              <a:defRPr sz="2500">
                <a:solidFill>
                  <a:schemeClr val="bg1"/>
                </a:solidFill>
                <a:latin typeface="+mn-lt"/>
                <a:ea typeface="+mn-ea"/>
              </a:defRPr>
            </a:lvl7pPr>
            <a:lvl8pPr marL="3428914" indent="-228594" algn="l" rtl="0" fontAlgn="base">
              <a:spcBef>
                <a:spcPct val="20000"/>
              </a:spcBef>
              <a:spcAft>
                <a:spcPct val="0"/>
              </a:spcAft>
              <a:buChar char="»"/>
              <a:defRPr sz="2500">
                <a:solidFill>
                  <a:schemeClr val="bg1"/>
                </a:solidFill>
                <a:latin typeface="+mn-lt"/>
                <a:ea typeface="+mn-ea"/>
              </a:defRPr>
            </a:lvl8pPr>
            <a:lvl9pPr marL="3886103" indent="-228594" algn="l" rtl="0" fontAlgn="base">
              <a:spcBef>
                <a:spcPct val="20000"/>
              </a:spcBef>
              <a:spcAft>
                <a:spcPct val="0"/>
              </a:spcAft>
              <a:buChar char="»"/>
              <a:defRPr sz="2500">
                <a:solidFill>
                  <a:schemeClr val="bg1"/>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133" b="0" i="0" u="none" strike="noStrike" kern="0" cap="none" spc="0" normalizeH="0" baseline="0" noProof="0" dirty="0">
                <a:ln>
                  <a:noFill/>
                </a:ln>
                <a:solidFill>
                  <a:srgbClr val="FFFFFF"/>
                </a:solidFill>
                <a:effectLst/>
                <a:uLnTx/>
                <a:uFillTx/>
                <a:latin typeface="Arial"/>
                <a:ea typeface="ＭＳ Ｐゴシック"/>
              </a:rPr>
              <a:t>Yes</a:t>
            </a:r>
          </a:p>
        </p:txBody>
      </p:sp>
    </p:spTree>
    <p:extLst>
      <p:ext uri="{BB962C8B-B14F-4D97-AF65-F5344CB8AC3E}">
        <p14:creationId xmlns:p14="http://schemas.microsoft.com/office/powerpoint/2010/main" val="6426378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62C3A-FC17-1741-9871-88767342CA9B}"/>
              </a:ext>
            </a:extLst>
          </p:cNvPr>
          <p:cNvSpPr>
            <a:spLocks noGrp="1"/>
          </p:cNvSpPr>
          <p:nvPr>
            <p:ph idx="1"/>
          </p:nvPr>
        </p:nvSpPr>
        <p:spPr/>
        <p:txBody>
          <a:bodyPr/>
          <a:lstStyle/>
          <a:p>
            <a:r>
              <a:rPr lang="en-US" dirty="0"/>
              <a:t>No</a:t>
            </a:r>
          </a:p>
        </p:txBody>
      </p:sp>
      <p:sp>
        <p:nvSpPr>
          <p:cNvPr id="3" name="Content Placeholder 2">
            <a:extLst>
              <a:ext uri="{FF2B5EF4-FFF2-40B4-BE49-F238E27FC236}">
                <a16:creationId xmlns:a16="http://schemas.microsoft.com/office/drawing/2014/main" id="{A4327B81-BCB8-4E49-96C8-89951C922BB2}"/>
              </a:ext>
            </a:extLst>
          </p:cNvPr>
          <p:cNvSpPr>
            <a:spLocks noGrp="1"/>
          </p:cNvSpPr>
          <p:nvPr>
            <p:ph idx="23"/>
          </p:nvPr>
        </p:nvSpPr>
        <p:spPr/>
        <p:txBody>
          <a:bodyPr/>
          <a:lstStyle/>
          <a:p>
            <a:r>
              <a:rPr lang="en-US" dirty="0"/>
              <a:t>Test PD-L1 levels?</a:t>
            </a:r>
          </a:p>
        </p:txBody>
      </p:sp>
      <p:sp>
        <p:nvSpPr>
          <p:cNvPr id="5" name="Content Placeholder 4">
            <a:extLst>
              <a:ext uri="{FF2B5EF4-FFF2-40B4-BE49-F238E27FC236}">
                <a16:creationId xmlns:a16="http://schemas.microsoft.com/office/drawing/2014/main" id="{8743867F-7B53-9F41-BC5E-CAF584B334F8}"/>
              </a:ext>
            </a:extLst>
          </p:cNvPr>
          <p:cNvSpPr>
            <a:spLocks noGrp="1"/>
          </p:cNvSpPr>
          <p:nvPr>
            <p:ph idx="25"/>
          </p:nvPr>
        </p:nvSpPr>
        <p:spPr/>
        <p:txBody>
          <a:bodyPr/>
          <a:lstStyle/>
          <a:p>
            <a:r>
              <a:rPr lang="en-US" dirty="0"/>
              <a:t>Yes</a:t>
            </a:r>
          </a:p>
        </p:txBody>
      </p:sp>
      <p:sp>
        <p:nvSpPr>
          <p:cNvPr id="8" name="Content Placeholder 7">
            <a:extLst>
              <a:ext uri="{FF2B5EF4-FFF2-40B4-BE49-F238E27FC236}">
                <a16:creationId xmlns:a16="http://schemas.microsoft.com/office/drawing/2014/main" id="{AED6AACF-BD97-7A44-8901-BF188AC6EE8F}"/>
              </a:ext>
            </a:extLst>
          </p:cNvPr>
          <p:cNvSpPr>
            <a:spLocks noGrp="1"/>
          </p:cNvSpPr>
          <p:nvPr>
            <p:ph idx="28"/>
          </p:nvPr>
        </p:nvSpPr>
        <p:spPr/>
        <p:txBody>
          <a:bodyPr/>
          <a:lstStyle/>
          <a:p>
            <a:r>
              <a:rPr lang="en-US" dirty="0"/>
              <a:t>No</a:t>
            </a:r>
          </a:p>
        </p:txBody>
      </p:sp>
      <p:sp>
        <p:nvSpPr>
          <p:cNvPr id="9" name="Content Placeholder 8">
            <a:extLst>
              <a:ext uri="{FF2B5EF4-FFF2-40B4-BE49-F238E27FC236}">
                <a16:creationId xmlns:a16="http://schemas.microsoft.com/office/drawing/2014/main" id="{334E7784-A61D-514D-8F33-32EEA7C33FF9}"/>
              </a:ext>
            </a:extLst>
          </p:cNvPr>
          <p:cNvSpPr>
            <a:spLocks noGrp="1"/>
          </p:cNvSpPr>
          <p:nvPr>
            <p:ph idx="29"/>
          </p:nvPr>
        </p:nvSpPr>
        <p:spPr/>
        <p:txBody>
          <a:bodyPr/>
          <a:lstStyle/>
          <a:p>
            <a:r>
              <a:rPr lang="en-US" dirty="0"/>
              <a:t>Yes</a:t>
            </a:r>
          </a:p>
        </p:txBody>
      </p:sp>
      <p:sp>
        <p:nvSpPr>
          <p:cNvPr id="10" name="Content Placeholder 9">
            <a:extLst>
              <a:ext uri="{FF2B5EF4-FFF2-40B4-BE49-F238E27FC236}">
                <a16:creationId xmlns:a16="http://schemas.microsoft.com/office/drawing/2014/main" id="{3DFD6C93-DF33-3A44-B22A-3CA01179EC93}"/>
              </a:ext>
            </a:extLst>
          </p:cNvPr>
          <p:cNvSpPr>
            <a:spLocks noGrp="1"/>
          </p:cNvSpPr>
          <p:nvPr>
            <p:ph idx="30"/>
          </p:nvPr>
        </p:nvSpPr>
        <p:spPr/>
        <p:txBody>
          <a:bodyPr/>
          <a:lstStyle/>
          <a:p>
            <a:r>
              <a:rPr lang="en-US" dirty="0"/>
              <a:t>Yes</a:t>
            </a:r>
          </a:p>
        </p:txBody>
      </p:sp>
      <p:sp>
        <p:nvSpPr>
          <p:cNvPr id="11" name="Content Placeholder 10">
            <a:extLst>
              <a:ext uri="{FF2B5EF4-FFF2-40B4-BE49-F238E27FC236}">
                <a16:creationId xmlns:a16="http://schemas.microsoft.com/office/drawing/2014/main" id="{5B441E4B-EAB7-304B-91F5-2F43E4E483C5}"/>
              </a:ext>
            </a:extLst>
          </p:cNvPr>
          <p:cNvSpPr>
            <a:spLocks noGrp="1"/>
          </p:cNvSpPr>
          <p:nvPr>
            <p:ph idx="31"/>
          </p:nvPr>
        </p:nvSpPr>
        <p:spPr/>
        <p:txBody>
          <a:bodyPr/>
          <a:lstStyle/>
          <a:p>
            <a:r>
              <a:rPr lang="en-US" dirty="0" err="1"/>
              <a:t>Durvalumab</a:t>
            </a:r>
            <a:r>
              <a:rPr lang="en-US" dirty="0"/>
              <a:t> for TPS ≤1%?</a:t>
            </a:r>
          </a:p>
        </p:txBody>
      </p:sp>
      <p:sp>
        <p:nvSpPr>
          <p:cNvPr id="13" name="Content Placeholder 12">
            <a:extLst>
              <a:ext uri="{FF2B5EF4-FFF2-40B4-BE49-F238E27FC236}">
                <a16:creationId xmlns:a16="http://schemas.microsoft.com/office/drawing/2014/main" id="{53753E44-9D68-B641-BB8A-1FF9332D20F4}"/>
              </a:ext>
            </a:extLst>
          </p:cNvPr>
          <p:cNvSpPr>
            <a:spLocks noGrp="1"/>
          </p:cNvSpPr>
          <p:nvPr>
            <p:ph idx="33"/>
          </p:nvPr>
        </p:nvSpPr>
        <p:spPr/>
        <p:txBody>
          <a:bodyPr/>
          <a:lstStyle/>
          <a:p>
            <a:r>
              <a:rPr lang="en-US" dirty="0"/>
              <a:t>Yes</a:t>
            </a:r>
          </a:p>
        </p:txBody>
      </p:sp>
      <p:sp>
        <p:nvSpPr>
          <p:cNvPr id="16" name="Content Placeholder 15">
            <a:extLst>
              <a:ext uri="{FF2B5EF4-FFF2-40B4-BE49-F238E27FC236}">
                <a16:creationId xmlns:a16="http://schemas.microsoft.com/office/drawing/2014/main" id="{037473D1-3722-184F-AEA6-A27A22281F55}"/>
              </a:ext>
            </a:extLst>
          </p:cNvPr>
          <p:cNvSpPr>
            <a:spLocks noGrp="1"/>
          </p:cNvSpPr>
          <p:nvPr>
            <p:ph idx="36"/>
          </p:nvPr>
        </p:nvSpPr>
        <p:spPr/>
        <p:txBody>
          <a:bodyPr/>
          <a:lstStyle/>
          <a:p>
            <a:r>
              <a:rPr lang="en-US" dirty="0"/>
              <a:t>Yes</a:t>
            </a:r>
          </a:p>
        </p:txBody>
      </p:sp>
      <p:sp>
        <p:nvSpPr>
          <p:cNvPr id="17" name="Content Placeholder 16">
            <a:extLst>
              <a:ext uri="{FF2B5EF4-FFF2-40B4-BE49-F238E27FC236}">
                <a16:creationId xmlns:a16="http://schemas.microsoft.com/office/drawing/2014/main" id="{F8001F54-3929-9744-8F64-6CDDB8E34E96}"/>
              </a:ext>
            </a:extLst>
          </p:cNvPr>
          <p:cNvSpPr>
            <a:spLocks noGrp="1"/>
          </p:cNvSpPr>
          <p:nvPr>
            <p:ph idx="37"/>
          </p:nvPr>
        </p:nvSpPr>
        <p:spPr/>
        <p:txBody>
          <a:bodyPr/>
          <a:lstStyle/>
          <a:p>
            <a:r>
              <a:rPr lang="en-US" dirty="0"/>
              <a:t>Yes</a:t>
            </a:r>
          </a:p>
        </p:txBody>
      </p:sp>
      <p:sp>
        <p:nvSpPr>
          <p:cNvPr id="18" name="Title 17">
            <a:extLst>
              <a:ext uri="{FF2B5EF4-FFF2-40B4-BE49-F238E27FC236}">
                <a16:creationId xmlns:a16="http://schemas.microsoft.com/office/drawing/2014/main" id="{299C2991-B421-7848-ADD9-D3913281A21D}"/>
              </a:ext>
            </a:extLst>
          </p:cNvPr>
          <p:cNvSpPr>
            <a:spLocks noGrp="1"/>
          </p:cNvSpPr>
          <p:nvPr>
            <p:ph type="title"/>
          </p:nvPr>
        </p:nvSpPr>
        <p:spPr/>
        <p:txBody>
          <a:bodyPr/>
          <a:lstStyle/>
          <a:p>
            <a:r>
              <a:rPr lang="en-US" sz="2000" dirty="0"/>
              <a:t>Should PD-L1 levels generally be tested in patients with locally advanced NSCLC?</a:t>
            </a:r>
            <a:br>
              <a:rPr lang="en-US" sz="2000" dirty="0"/>
            </a:br>
            <a:br>
              <a:rPr lang="en-US" sz="1000" dirty="0"/>
            </a:br>
            <a:r>
              <a:rPr lang="en-US" sz="2000" dirty="0"/>
              <a:t>Should durvalumab be used as consolidation treatment after chemoradiation therapy for patients with locally advanced NSCLC and a </a:t>
            </a:r>
            <a:r>
              <a:rPr lang="en-US" sz="2000" u="sng" dirty="0"/>
              <a:t>PD-L1 TPS of ≤1%</a:t>
            </a:r>
            <a:r>
              <a:rPr lang="en-US" sz="2000" dirty="0"/>
              <a:t>?</a:t>
            </a:r>
          </a:p>
        </p:txBody>
      </p:sp>
      <p:sp>
        <p:nvSpPr>
          <p:cNvPr id="19" name="Content Placeholder 18">
            <a:extLst>
              <a:ext uri="{FF2B5EF4-FFF2-40B4-BE49-F238E27FC236}">
                <a16:creationId xmlns:a16="http://schemas.microsoft.com/office/drawing/2014/main" id="{2925E3ED-91D9-B440-8547-67BC23F8437A}"/>
              </a:ext>
            </a:extLst>
          </p:cNvPr>
          <p:cNvSpPr>
            <a:spLocks noGrp="1"/>
          </p:cNvSpPr>
          <p:nvPr>
            <p:ph idx="24"/>
          </p:nvPr>
        </p:nvSpPr>
        <p:spPr/>
        <p:txBody>
          <a:bodyPr/>
          <a:lstStyle/>
          <a:p>
            <a:r>
              <a:rPr lang="en-US" dirty="0"/>
              <a:t>Yes</a:t>
            </a:r>
          </a:p>
        </p:txBody>
      </p:sp>
      <p:sp>
        <p:nvSpPr>
          <p:cNvPr id="20" name="Content Placeholder 19">
            <a:extLst>
              <a:ext uri="{FF2B5EF4-FFF2-40B4-BE49-F238E27FC236}">
                <a16:creationId xmlns:a16="http://schemas.microsoft.com/office/drawing/2014/main" id="{DD6DFCEE-9EC2-A84A-8DC0-FD9B59C88349}"/>
              </a:ext>
            </a:extLst>
          </p:cNvPr>
          <p:cNvSpPr>
            <a:spLocks noGrp="1"/>
          </p:cNvSpPr>
          <p:nvPr>
            <p:ph idx="32"/>
          </p:nvPr>
        </p:nvSpPr>
        <p:spPr/>
        <p:txBody>
          <a:bodyPr/>
          <a:lstStyle/>
          <a:p>
            <a:r>
              <a:rPr lang="en-US" dirty="0"/>
              <a:t>Yes</a:t>
            </a:r>
          </a:p>
        </p:txBody>
      </p:sp>
      <p:sp>
        <p:nvSpPr>
          <p:cNvPr id="21" name="Content Placeholder 20">
            <a:extLst>
              <a:ext uri="{FF2B5EF4-FFF2-40B4-BE49-F238E27FC236}">
                <a16:creationId xmlns:a16="http://schemas.microsoft.com/office/drawing/2014/main" id="{11C8B755-507F-3C4B-A7E7-52CB5FCCD062}"/>
              </a:ext>
            </a:extLst>
          </p:cNvPr>
          <p:cNvSpPr>
            <a:spLocks noGrp="1"/>
          </p:cNvSpPr>
          <p:nvPr>
            <p:ph idx="26"/>
          </p:nvPr>
        </p:nvSpPr>
        <p:spPr/>
        <p:txBody>
          <a:bodyPr/>
          <a:lstStyle/>
          <a:p>
            <a:r>
              <a:rPr lang="en-US" dirty="0"/>
              <a:t>Yes</a:t>
            </a:r>
          </a:p>
        </p:txBody>
      </p:sp>
      <p:sp>
        <p:nvSpPr>
          <p:cNvPr id="22" name="Content Placeholder 21">
            <a:extLst>
              <a:ext uri="{FF2B5EF4-FFF2-40B4-BE49-F238E27FC236}">
                <a16:creationId xmlns:a16="http://schemas.microsoft.com/office/drawing/2014/main" id="{3C79B73A-1B50-1B43-BBA3-EB2A1094C157}"/>
              </a:ext>
            </a:extLst>
          </p:cNvPr>
          <p:cNvSpPr>
            <a:spLocks noGrp="1"/>
          </p:cNvSpPr>
          <p:nvPr>
            <p:ph idx="34"/>
          </p:nvPr>
        </p:nvSpPr>
        <p:spPr/>
        <p:txBody>
          <a:bodyPr/>
          <a:lstStyle/>
          <a:p>
            <a:r>
              <a:rPr lang="en-US" dirty="0"/>
              <a:t>Yes</a:t>
            </a:r>
          </a:p>
        </p:txBody>
      </p:sp>
      <p:sp>
        <p:nvSpPr>
          <p:cNvPr id="23" name="Content Placeholder 6">
            <a:extLst>
              <a:ext uri="{FF2B5EF4-FFF2-40B4-BE49-F238E27FC236}">
                <a16:creationId xmlns:a16="http://schemas.microsoft.com/office/drawing/2014/main" id="{F6A1F4FE-8770-B04F-A1C1-51B0F0C64DC9}"/>
              </a:ext>
            </a:extLst>
          </p:cNvPr>
          <p:cNvSpPr>
            <a:spLocks noGrp="1"/>
          </p:cNvSpPr>
          <p:nvPr>
            <p:ph idx="27"/>
          </p:nvPr>
        </p:nvSpPr>
        <p:spPr>
          <a:xfrm>
            <a:off x="3499104" y="4242183"/>
            <a:ext cx="3860800" cy="508000"/>
          </a:xfrm>
        </p:spPr>
        <p:txBody>
          <a:bodyPr/>
          <a:lstStyle/>
          <a:p>
            <a:r>
              <a:rPr lang="en-US" dirty="0"/>
              <a:t>Yes</a:t>
            </a:r>
          </a:p>
        </p:txBody>
      </p:sp>
      <p:sp>
        <p:nvSpPr>
          <p:cNvPr id="24" name="Content Placeholder 14">
            <a:extLst>
              <a:ext uri="{FF2B5EF4-FFF2-40B4-BE49-F238E27FC236}">
                <a16:creationId xmlns:a16="http://schemas.microsoft.com/office/drawing/2014/main" id="{0C62BC92-87F1-094F-B947-54A653FD5B18}"/>
              </a:ext>
            </a:extLst>
          </p:cNvPr>
          <p:cNvSpPr>
            <a:spLocks noGrp="1"/>
          </p:cNvSpPr>
          <p:nvPr>
            <p:ph idx="35"/>
          </p:nvPr>
        </p:nvSpPr>
        <p:spPr>
          <a:xfrm>
            <a:off x="7438057" y="4242183"/>
            <a:ext cx="3860800" cy="508000"/>
          </a:xfrm>
        </p:spPr>
        <p:txBody>
          <a:bodyPr/>
          <a:lstStyle/>
          <a:p>
            <a:r>
              <a:rPr lang="en-US" dirty="0"/>
              <a:t>Yes</a:t>
            </a:r>
          </a:p>
        </p:txBody>
      </p:sp>
      <p:sp>
        <p:nvSpPr>
          <p:cNvPr id="25" name="Content Placeholder 8">
            <a:extLst>
              <a:ext uri="{FF2B5EF4-FFF2-40B4-BE49-F238E27FC236}">
                <a16:creationId xmlns:a16="http://schemas.microsoft.com/office/drawing/2014/main" id="{63443F28-220C-C940-8DAE-D1ECE2DE6828}"/>
              </a:ext>
            </a:extLst>
          </p:cNvPr>
          <p:cNvSpPr txBox="1">
            <a:spLocks/>
          </p:cNvSpPr>
          <p:nvPr/>
        </p:nvSpPr>
        <p:spPr bwMode="auto">
          <a:xfrm>
            <a:off x="3499104" y="5814027"/>
            <a:ext cx="3860800" cy="45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FontTx/>
              <a:buNone/>
              <a:defRPr sz="2133">
                <a:solidFill>
                  <a:schemeClr val="bg1"/>
                </a:solidFill>
                <a:latin typeface="+mn-lt"/>
                <a:ea typeface="+mn-ea"/>
                <a:cs typeface="+mn-cs"/>
              </a:defRPr>
            </a:lvl1pPr>
            <a:lvl2pPr marL="742932" indent="-285744" algn="l" rtl="0" eaLnBrk="0" fontAlgn="base" hangingPunct="0">
              <a:spcBef>
                <a:spcPct val="20000"/>
              </a:spcBef>
              <a:spcAft>
                <a:spcPct val="0"/>
              </a:spcAft>
              <a:buChar char="–"/>
              <a:defRPr sz="2500">
                <a:solidFill>
                  <a:schemeClr val="bg1"/>
                </a:solidFill>
                <a:latin typeface="+mn-lt"/>
                <a:ea typeface="+mn-ea"/>
              </a:defRPr>
            </a:lvl2pPr>
            <a:lvl3pPr marL="1142971" indent="-228594" algn="l" rtl="0" eaLnBrk="0" fontAlgn="base" hangingPunct="0">
              <a:spcBef>
                <a:spcPct val="20000"/>
              </a:spcBef>
              <a:spcAft>
                <a:spcPct val="0"/>
              </a:spcAft>
              <a:buChar char="•"/>
              <a:defRPr sz="2500">
                <a:solidFill>
                  <a:schemeClr val="bg1"/>
                </a:solidFill>
                <a:latin typeface="+mn-lt"/>
                <a:ea typeface="+mn-ea"/>
              </a:defRPr>
            </a:lvl3pPr>
            <a:lvl4pPr marL="1600160" indent="-228594" algn="l" rtl="0" eaLnBrk="0" fontAlgn="base" hangingPunct="0">
              <a:spcBef>
                <a:spcPct val="20000"/>
              </a:spcBef>
              <a:spcAft>
                <a:spcPct val="0"/>
              </a:spcAft>
              <a:buChar char="–"/>
              <a:defRPr sz="2500">
                <a:solidFill>
                  <a:schemeClr val="bg1"/>
                </a:solidFill>
                <a:latin typeface="+mn-lt"/>
                <a:ea typeface="+mn-ea"/>
              </a:defRPr>
            </a:lvl4pPr>
            <a:lvl5pPr marL="2057349" indent="-228594" algn="l" rtl="0" eaLnBrk="0" fontAlgn="base" hangingPunct="0">
              <a:spcBef>
                <a:spcPct val="20000"/>
              </a:spcBef>
              <a:spcAft>
                <a:spcPct val="0"/>
              </a:spcAft>
              <a:buChar char="»"/>
              <a:defRPr sz="2500">
                <a:solidFill>
                  <a:schemeClr val="bg1"/>
                </a:solidFill>
                <a:latin typeface="+mn-lt"/>
                <a:ea typeface="+mn-ea"/>
              </a:defRPr>
            </a:lvl5pPr>
            <a:lvl6pPr marL="2514537" indent="-228594" algn="l" rtl="0" fontAlgn="base">
              <a:spcBef>
                <a:spcPct val="20000"/>
              </a:spcBef>
              <a:spcAft>
                <a:spcPct val="0"/>
              </a:spcAft>
              <a:buChar char="»"/>
              <a:defRPr sz="2500">
                <a:solidFill>
                  <a:schemeClr val="bg1"/>
                </a:solidFill>
                <a:latin typeface="+mn-lt"/>
                <a:ea typeface="+mn-ea"/>
              </a:defRPr>
            </a:lvl6pPr>
            <a:lvl7pPr marL="2971726" indent="-228594" algn="l" rtl="0" fontAlgn="base">
              <a:spcBef>
                <a:spcPct val="20000"/>
              </a:spcBef>
              <a:spcAft>
                <a:spcPct val="0"/>
              </a:spcAft>
              <a:buChar char="»"/>
              <a:defRPr sz="2500">
                <a:solidFill>
                  <a:schemeClr val="bg1"/>
                </a:solidFill>
                <a:latin typeface="+mn-lt"/>
                <a:ea typeface="+mn-ea"/>
              </a:defRPr>
            </a:lvl7pPr>
            <a:lvl8pPr marL="3428914" indent="-228594" algn="l" rtl="0" fontAlgn="base">
              <a:spcBef>
                <a:spcPct val="20000"/>
              </a:spcBef>
              <a:spcAft>
                <a:spcPct val="0"/>
              </a:spcAft>
              <a:buChar char="»"/>
              <a:defRPr sz="2500">
                <a:solidFill>
                  <a:schemeClr val="bg1"/>
                </a:solidFill>
                <a:latin typeface="+mn-lt"/>
                <a:ea typeface="+mn-ea"/>
              </a:defRPr>
            </a:lvl8pPr>
            <a:lvl9pPr marL="3886103" indent="-228594" algn="l" rtl="0" fontAlgn="base">
              <a:spcBef>
                <a:spcPct val="20000"/>
              </a:spcBef>
              <a:spcAft>
                <a:spcPct val="0"/>
              </a:spcAft>
              <a:buChar char="»"/>
              <a:defRPr sz="2500">
                <a:solidFill>
                  <a:schemeClr val="bg1"/>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133" b="0" i="0" u="none" strike="noStrike" kern="0" cap="none" spc="0" normalizeH="0" baseline="0" noProof="0">
                <a:ln>
                  <a:noFill/>
                </a:ln>
                <a:solidFill>
                  <a:srgbClr val="FFFFFF"/>
                </a:solidFill>
                <a:effectLst/>
                <a:uLnTx/>
                <a:uFillTx/>
                <a:latin typeface="Arial"/>
                <a:ea typeface="ＭＳ Ｐゴシック"/>
              </a:rPr>
              <a:t>No</a:t>
            </a:r>
            <a:endParaRPr kumimoji="0" lang="en-US" sz="2133" b="0" i="0" u="none" strike="noStrike" kern="0" cap="none" spc="0" normalizeH="0" baseline="0" noProof="0" dirty="0">
              <a:ln>
                <a:noFill/>
              </a:ln>
              <a:solidFill>
                <a:srgbClr val="FFFFFF"/>
              </a:solidFill>
              <a:effectLst/>
              <a:uLnTx/>
              <a:uFillTx/>
              <a:latin typeface="Arial"/>
              <a:ea typeface="ＭＳ Ｐゴシック"/>
            </a:endParaRPr>
          </a:p>
        </p:txBody>
      </p:sp>
      <p:sp>
        <p:nvSpPr>
          <p:cNvPr id="26" name="Content Placeholder 16">
            <a:extLst>
              <a:ext uri="{FF2B5EF4-FFF2-40B4-BE49-F238E27FC236}">
                <a16:creationId xmlns:a16="http://schemas.microsoft.com/office/drawing/2014/main" id="{F61F21C5-FED1-0B42-8E87-BD2BBEE15F8D}"/>
              </a:ext>
            </a:extLst>
          </p:cNvPr>
          <p:cNvSpPr txBox="1">
            <a:spLocks/>
          </p:cNvSpPr>
          <p:nvPr/>
        </p:nvSpPr>
        <p:spPr bwMode="auto">
          <a:xfrm>
            <a:off x="7438057" y="5814027"/>
            <a:ext cx="3860800" cy="45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FontTx/>
              <a:buNone/>
              <a:defRPr sz="2133">
                <a:solidFill>
                  <a:schemeClr val="bg1"/>
                </a:solidFill>
                <a:latin typeface="+mn-lt"/>
                <a:ea typeface="+mn-ea"/>
                <a:cs typeface="+mn-cs"/>
              </a:defRPr>
            </a:lvl1pPr>
            <a:lvl2pPr marL="742932" indent="-285744" algn="l" rtl="0" eaLnBrk="0" fontAlgn="base" hangingPunct="0">
              <a:spcBef>
                <a:spcPct val="20000"/>
              </a:spcBef>
              <a:spcAft>
                <a:spcPct val="0"/>
              </a:spcAft>
              <a:buChar char="–"/>
              <a:defRPr sz="2500">
                <a:solidFill>
                  <a:schemeClr val="bg1"/>
                </a:solidFill>
                <a:latin typeface="+mn-lt"/>
                <a:ea typeface="+mn-ea"/>
              </a:defRPr>
            </a:lvl2pPr>
            <a:lvl3pPr marL="1142971" indent="-228594" algn="l" rtl="0" eaLnBrk="0" fontAlgn="base" hangingPunct="0">
              <a:spcBef>
                <a:spcPct val="20000"/>
              </a:spcBef>
              <a:spcAft>
                <a:spcPct val="0"/>
              </a:spcAft>
              <a:buChar char="•"/>
              <a:defRPr sz="2500">
                <a:solidFill>
                  <a:schemeClr val="bg1"/>
                </a:solidFill>
                <a:latin typeface="+mn-lt"/>
                <a:ea typeface="+mn-ea"/>
              </a:defRPr>
            </a:lvl3pPr>
            <a:lvl4pPr marL="1600160" indent="-228594" algn="l" rtl="0" eaLnBrk="0" fontAlgn="base" hangingPunct="0">
              <a:spcBef>
                <a:spcPct val="20000"/>
              </a:spcBef>
              <a:spcAft>
                <a:spcPct val="0"/>
              </a:spcAft>
              <a:buChar char="–"/>
              <a:defRPr sz="2500">
                <a:solidFill>
                  <a:schemeClr val="bg1"/>
                </a:solidFill>
                <a:latin typeface="+mn-lt"/>
                <a:ea typeface="+mn-ea"/>
              </a:defRPr>
            </a:lvl4pPr>
            <a:lvl5pPr marL="2057349" indent="-228594" algn="l" rtl="0" eaLnBrk="0" fontAlgn="base" hangingPunct="0">
              <a:spcBef>
                <a:spcPct val="20000"/>
              </a:spcBef>
              <a:spcAft>
                <a:spcPct val="0"/>
              </a:spcAft>
              <a:buChar char="»"/>
              <a:defRPr sz="2500">
                <a:solidFill>
                  <a:schemeClr val="bg1"/>
                </a:solidFill>
                <a:latin typeface="+mn-lt"/>
                <a:ea typeface="+mn-ea"/>
              </a:defRPr>
            </a:lvl5pPr>
            <a:lvl6pPr marL="2514537" indent="-228594" algn="l" rtl="0" fontAlgn="base">
              <a:spcBef>
                <a:spcPct val="20000"/>
              </a:spcBef>
              <a:spcAft>
                <a:spcPct val="0"/>
              </a:spcAft>
              <a:buChar char="»"/>
              <a:defRPr sz="2500">
                <a:solidFill>
                  <a:schemeClr val="bg1"/>
                </a:solidFill>
                <a:latin typeface="+mn-lt"/>
                <a:ea typeface="+mn-ea"/>
              </a:defRPr>
            </a:lvl6pPr>
            <a:lvl7pPr marL="2971726" indent="-228594" algn="l" rtl="0" fontAlgn="base">
              <a:spcBef>
                <a:spcPct val="20000"/>
              </a:spcBef>
              <a:spcAft>
                <a:spcPct val="0"/>
              </a:spcAft>
              <a:buChar char="»"/>
              <a:defRPr sz="2500">
                <a:solidFill>
                  <a:schemeClr val="bg1"/>
                </a:solidFill>
                <a:latin typeface="+mn-lt"/>
                <a:ea typeface="+mn-ea"/>
              </a:defRPr>
            </a:lvl7pPr>
            <a:lvl8pPr marL="3428914" indent="-228594" algn="l" rtl="0" fontAlgn="base">
              <a:spcBef>
                <a:spcPct val="20000"/>
              </a:spcBef>
              <a:spcAft>
                <a:spcPct val="0"/>
              </a:spcAft>
              <a:buChar char="»"/>
              <a:defRPr sz="2500">
                <a:solidFill>
                  <a:schemeClr val="bg1"/>
                </a:solidFill>
                <a:latin typeface="+mn-lt"/>
                <a:ea typeface="+mn-ea"/>
              </a:defRPr>
            </a:lvl8pPr>
            <a:lvl9pPr marL="3886103" indent="-228594" algn="l" rtl="0" fontAlgn="base">
              <a:spcBef>
                <a:spcPct val="20000"/>
              </a:spcBef>
              <a:spcAft>
                <a:spcPct val="0"/>
              </a:spcAft>
              <a:buChar char="»"/>
              <a:defRPr sz="2500">
                <a:solidFill>
                  <a:schemeClr val="bg1"/>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133" b="0" i="0" u="none" strike="noStrike" kern="0" cap="none" spc="0" normalizeH="0" baseline="0" noProof="0">
                <a:ln>
                  <a:noFill/>
                </a:ln>
                <a:solidFill>
                  <a:srgbClr val="FFFFFF"/>
                </a:solidFill>
                <a:effectLst/>
                <a:uLnTx/>
                <a:uFillTx/>
                <a:latin typeface="Arial"/>
                <a:ea typeface="ＭＳ Ｐゴシック"/>
              </a:rPr>
              <a:t>Yes</a:t>
            </a:r>
            <a:endParaRPr kumimoji="0" lang="en-US" sz="2133" b="0" i="0" u="none" strike="noStrike" kern="0" cap="none" spc="0" normalizeH="0" baseline="0" noProof="0" dirty="0">
              <a:ln>
                <a:noFill/>
              </a:ln>
              <a:solidFill>
                <a:srgbClr val="FFFFFF"/>
              </a:solidFill>
              <a:effectLst/>
              <a:uLnTx/>
              <a:uFillTx/>
              <a:latin typeface="Arial"/>
              <a:ea typeface="ＭＳ Ｐゴシック"/>
            </a:endParaRPr>
          </a:p>
        </p:txBody>
      </p:sp>
    </p:spTree>
    <p:extLst>
      <p:ext uri="{BB962C8B-B14F-4D97-AF65-F5344CB8AC3E}">
        <p14:creationId xmlns:p14="http://schemas.microsoft.com/office/powerpoint/2010/main" val="5841401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0556CD-97A9-D34A-9B9C-DB74CD989324}"/>
              </a:ext>
            </a:extLst>
          </p:cNvPr>
          <p:cNvSpPr>
            <a:spLocks noGrp="1"/>
          </p:cNvSpPr>
          <p:nvPr>
            <p:ph idx="1"/>
          </p:nvPr>
        </p:nvSpPr>
        <p:spPr/>
        <p:txBody>
          <a:bodyPr/>
          <a:lstStyle/>
          <a:p>
            <a:r>
              <a:rPr lang="en-US" dirty="0"/>
              <a:t>Yes, for both</a:t>
            </a:r>
          </a:p>
        </p:txBody>
      </p:sp>
      <p:sp>
        <p:nvSpPr>
          <p:cNvPr id="4" name="Content Placeholder 3">
            <a:extLst>
              <a:ext uri="{FF2B5EF4-FFF2-40B4-BE49-F238E27FC236}">
                <a16:creationId xmlns:a16="http://schemas.microsoft.com/office/drawing/2014/main" id="{40F28336-5058-7749-B0DF-6B53203053EC}"/>
              </a:ext>
            </a:extLst>
          </p:cNvPr>
          <p:cNvSpPr>
            <a:spLocks noGrp="1"/>
          </p:cNvSpPr>
          <p:nvPr>
            <p:ph idx="10"/>
          </p:nvPr>
        </p:nvSpPr>
        <p:spPr/>
        <p:txBody>
          <a:bodyPr/>
          <a:lstStyle/>
          <a:p>
            <a:r>
              <a:rPr lang="en-US" dirty="0"/>
              <a:t>Yes, for both</a:t>
            </a:r>
          </a:p>
        </p:txBody>
      </p:sp>
      <p:sp>
        <p:nvSpPr>
          <p:cNvPr id="5" name="Content Placeholder 4">
            <a:extLst>
              <a:ext uri="{FF2B5EF4-FFF2-40B4-BE49-F238E27FC236}">
                <a16:creationId xmlns:a16="http://schemas.microsoft.com/office/drawing/2014/main" id="{E756D630-BA5D-2046-8658-DC4B18540EA9}"/>
              </a:ext>
            </a:extLst>
          </p:cNvPr>
          <p:cNvSpPr>
            <a:spLocks noGrp="1"/>
          </p:cNvSpPr>
          <p:nvPr>
            <p:ph idx="11"/>
          </p:nvPr>
        </p:nvSpPr>
        <p:spPr/>
        <p:txBody>
          <a:bodyPr/>
          <a:lstStyle/>
          <a:p>
            <a:r>
              <a:rPr lang="en-US" dirty="0"/>
              <a:t>Yes, for both</a:t>
            </a:r>
          </a:p>
        </p:txBody>
      </p:sp>
      <p:sp>
        <p:nvSpPr>
          <p:cNvPr id="6" name="Content Placeholder 5">
            <a:extLst>
              <a:ext uri="{FF2B5EF4-FFF2-40B4-BE49-F238E27FC236}">
                <a16:creationId xmlns:a16="http://schemas.microsoft.com/office/drawing/2014/main" id="{532CDBAF-BD04-3F4B-9106-BA080056410F}"/>
              </a:ext>
            </a:extLst>
          </p:cNvPr>
          <p:cNvSpPr>
            <a:spLocks noGrp="1"/>
          </p:cNvSpPr>
          <p:nvPr>
            <p:ph idx="12"/>
          </p:nvPr>
        </p:nvSpPr>
        <p:spPr/>
        <p:txBody>
          <a:bodyPr/>
          <a:lstStyle/>
          <a:p>
            <a:r>
              <a:rPr lang="en-US" dirty="0"/>
              <a:t>No</a:t>
            </a:r>
          </a:p>
        </p:txBody>
      </p:sp>
      <p:sp>
        <p:nvSpPr>
          <p:cNvPr id="7" name="Content Placeholder 6">
            <a:extLst>
              <a:ext uri="{FF2B5EF4-FFF2-40B4-BE49-F238E27FC236}">
                <a16:creationId xmlns:a16="http://schemas.microsoft.com/office/drawing/2014/main" id="{3B37A450-2D27-854C-A427-6412771F41C4}"/>
              </a:ext>
            </a:extLst>
          </p:cNvPr>
          <p:cNvSpPr>
            <a:spLocks noGrp="1"/>
          </p:cNvSpPr>
          <p:nvPr>
            <p:ph idx="13"/>
          </p:nvPr>
        </p:nvSpPr>
        <p:spPr/>
        <p:txBody>
          <a:bodyPr/>
          <a:lstStyle/>
          <a:p>
            <a:r>
              <a:rPr lang="en-US" dirty="0"/>
              <a:t>Yes, for ALK only </a:t>
            </a:r>
          </a:p>
        </p:txBody>
      </p:sp>
      <p:sp>
        <p:nvSpPr>
          <p:cNvPr id="8" name="Content Placeholder 7">
            <a:extLst>
              <a:ext uri="{FF2B5EF4-FFF2-40B4-BE49-F238E27FC236}">
                <a16:creationId xmlns:a16="http://schemas.microsoft.com/office/drawing/2014/main" id="{BB6CF247-BC84-1F48-8747-ECB9C788CC4D}"/>
              </a:ext>
            </a:extLst>
          </p:cNvPr>
          <p:cNvSpPr>
            <a:spLocks noGrp="1"/>
          </p:cNvSpPr>
          <p:nvPr>
            <p:ph idx="14"/>
          </p:nvPr>
        </p:nvSpPr>
        <p:spPr/>
        <p:txBody>
          <a:bodyPr/>
          <a:lstStyle/>
          <a:p>
            <a:r>
              <a:rPr lang="en-US" dirty="0"/>
              <a:t>No</a:t>
            </a:r>
          </a:p>
        </p:txBody>
      </p:sp>
      <p:sp>
        <p:nvSpPr>
          <p:cNvPr id="9" name="Content Placeholder 8">
            <a:extLst>
              <a:ext uri="{FF2B5EF4-FFF2-40B4-BE49-F238E27FC236}">
                <a16:creationId xmlns:a16="http://schemas.microsoft.com/office/drawing/2014/main" id="{FFD1F6C1-C504-0442-8445-32AA139D3C1D}"/>
              </a:ext>
            </a:extLst>
          </p:cNvPr>
          <p:cNvSpPr>
            <a:spLocks noGrp="1"/>
          </p:cNvSpPr>
          <p:nvPr>
            <p:ph idx="15"/>
          </p:nvPr>
        </p:nvSpPr>
        <p:spPr/>
        <p:txBody>
          <a:bodyPr/>
          <a:lstStyle/>
          <a:p>
            <a:r>
              <a:rPr lang="en-US" dirty="0"/>
              <a:t>Yes, for both</a:t>
            </a:r>
          </a:p>
        </p:txBody>
      </p:sp>
      <p:sp>
        <p:nvSpPr>
          <p:cNvPr id="10" name="Title 26">
            <a:extLst>
              <a:ext uri="{FF2B5EF4-FFF2-40B4-BE49-F238E27FC236}">
                <a16:creationId xmlns:a16="http://schemas.microsoft.com/office/drawing/2014/main" id="{116A4192-4CEB-8B40-9B37-F998D3F2C103}"/>
              </a:ext>
            </a:extLst>
          </p:cNvPr>
          <p:cNvSpPr>
            <a:spLocks noGrp="1"/>
          </p:cNvSpPr>
          <p:nvPr>
            <p:ph type="title"/>
          </p:nvPr>
        </p:nvSpPr>
        <p:spPr>
          <a:xfrm>
            <a:off x="914639" y="0"/>
            <a:ext cx="10362724" cy="1997242"/>
          </a:xfrm>
        </p:spPr>
        <p:txBody>
          <a:bodyPr/>
          <a:lstStyle/>
          <a:p>
            <a:r>
              <a:rPr lang="en-US" dirty="0"/>
              <a:t>Should durvalumab be used as consolidation treatment after chemoradiation therapy for patients with locally advanced NSCLC with an EGFR or ALK mutation?</a:t>
            </a:r>
          </a:p>
        </p:txBody>
      </p:sp>
      <p:sp>
        <p:nvSpPr>
          <p:cNvPr id="11" name="Content Placeholder 8">
            <a:extLst>
              <a:ext uri="{FF2B5EF4-FFF2-40B4-BE49-F238E27FC236}">
                <a16:creationId xmlns:a16="http://schemas.microsoft.com/office/drawing/2014/main" id="{261C5300-2599-974A-8B43-9E45D45DD7CB}"/>
              </a:ext>
            </a:extLst>
          </p:cNvPr>
          <p:cNvSpPr txBox="1">
            <a:spLocks/>
          </p:cNvSpPr>
          <p:nvPr/>
        </p:nvSpPr>
        <p:spPr bwMode="auto">
          <a:xfrm>
            <a:off x="3499104" y="5814507"/>
            <a:ext cx="7827264" cy="46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FontTx/>
              <a:buNone/>
              <a:defRPr sz="2133">
                <a:solidFill>
                  <a:schemeClr val="bg1"/>
                </a:solidFill>
                <a:latin typeface="+mn-lt"/>
                <a:ea typeface="+mn-ea"/>
                <a:cs typeface="+mn-cs"/>
              </a:defRPr>
            </a:lvl1pPr>
            <a:lvl2pPr marL="742932" indent="-285744" algn="l" rtl="0" eaLnBrk="0" fontAlgn="base" hangingPunct="0">
              <a:spcBef>
                <a:spcPct val="20000"/>
              </a:spcBef>
              <a:spcAft>
                <a:spcPct val="0"/>
              </a:spcAft>
              <a:buChar char="–"/>
              <a:defRPr sz="2500">
                <a:solidFill>
                  <a:schemeClr val="bg1"/>
                </a:solidFill>
                <a:latin typeface="+mn-lt"/>
                <a:ea typeface="+mn-ea"/>
              </a:defRPr>
            </a:lvl2pPr>
            <a:lvl3pPr marL="1142971" indent="-228594" algn="l" rtl="0" eaLnBrk="0" fontAlgn="base" hangingPunct="0">
              <a:spcBef>
                <a:spcPct val="20000"/>
              </a:spcBef>
              <a:spcAft>
                <a:spcPct val="0"/>
              </a:spcAft>
              <a:buChar char="•"/>
              <a:defRPr sz="2500">
                <a:solidFill>
                  <a:schemeClr val="bg1"/>
                </a:solidFill>
                <a:latin typeface="+mn-lt"/>
                <a:ea typeface="+mn-ea"/>
              </a:defRPr>
            </a:lvl3pPr>
            <a:lvl4pPr marL="1600160" indent="-228594" algn="l" rtl="0" eaLnBrk="0" fontAlgn="base" hangingPunct="0">
              <a:spcBef>
                <a:spcPct val="20000"/>
              </a:spcBef>
              <a:spcAft>
                <a:spcPct val="0"/>
              </a:spcAft>
              <a:buChar char="–"/>
              <a:defRPr sz="2500">
                <a:solidFill>
                  <a:schemeClr val="bg1"/>
                </a:solidFill>
                <a:latin typeface="+mn-lt"/>
                <a:ea typeface="+mn-ea"/>
              </a:defRPr>
            </a:lvl4pPr>
            <a:lvl5pPr marL="2057349" indent="-228594" algn="l" rtl="0" eaLnBrk="0" fontAlgn="base" hangingPunct="0">
              <a:spcBef>
                <a:spcPct val="20000"/>
              </a:spcBef>
              <a:spcAft>
                <a:spcPct val="0"/>
              </a:spcAft>
              <a:buChar char="»"/>
              <a:defRPr sz="2500">
                <a:solidFill>
                  <a:schemeClr val="bg1"/>
                </a:solidFill>
                <a:latin typeface="+mn-lt"/>
                <a:ea typeface="+mn-ea"/>
              </a:defRPr>
            </a:lvl5pPr>
            <a:lvl6pPr marL="2514537" indent="-228594" algn="l" rtl="0" fontAlgn="base">
              <a:spcBef>
                <a:spcPct val="20000"/>
              </a:spcBef>
              <a:spcAft>
                <a:spcPct val="0"/>
              </a:spcAft>
              <a:buChar char="»"/>
              <a:defRPr sz="2500">
                <a:solidFill>
                  <a:schemeClr val="bg1"/>
                </a:solidFill>
                <a:latin typeface="+mn-lt"/>
                <a:ea typeface="+mn-ea"/>
              </a:defRPr>
            </a:lvl6pPr>
            <a:lvl7pPr marL="2971726" indent="-228594" algn="l" rtl="0" fontAlgn="base">
              <a:spcBef>
                <a:spcPct val="20000"/>
              </a:spcBef>
              <a:spcAft>
                <a:spcPct val="0"/>
              </a:spcAft>
              <a:buChar char="»"/>
              <a:defRPr sz="2500">
                <a:solidFill>
                  <a:schemeClr val="bg1"/>
                </a:solidFill>
                <a:latin typeface="+mn-lt"/>
                <a:ea typeface="+mn-ea"/>
              </a:defRPr>
            </a:lvl7pPr>
            <a:lvl8pPr marL="3428914" indent="-228594" algn="l" rtl="0" fontAlgn="base">
              <a:spcBef>
                <a:spcPct val="20000"/>
              </a:spcBef>
              <a:spcAft>
                <a:spcPct val="0"/>
              </a:spcAft>
              <a:buChar char="»"/>
              <a:defRPr sz="2500">
                <a:solidFill>
                  <a:schemeClr val="bg1"/>
                </a:solidFill>
                <a:latin typeface="+mn-lt"/>
                <a:ea typeface="+mn-ea"/>
              </a:defRPr>
            </a:lvl8pPr>
            <a:lvl9pPr marL="3886103" indent="-228594" algn="l" rtl="0" fontAlgn="base">
              <a:spcBef>
                <a:spcPct val="20000"/>
              </a:spcBef>
              <a:spcAft>
                <a:spcPct val="0"/>
              </a:spcAft>
              <a:buChar char="»"/>
              <a:defRPr sz="2500">
                <a:solidFill>
                  <a:schemeClr val="bg1"/>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133" b="0" i="0" u="none" strike="noStrike" kern="0" cap="none" spc="0" normalizeH="0" baseline="0" noProof="0">
                <a:ln>
                  <a:noFill/>
                </a:ln>
                <a:solidFill>
                  <a:srgbClr val="FFFFFF"/>
                </a:solidFill>
                <a:effectLst/>
                <a:uLnTx/>
                <a:uFillTx/>
                <a:latin typeface="Arial"/>
                <a:ea typeface="ＭＳ Ｐゴシック"/>
              </a:rPr>
              <a:t>Yes, for both</a:t>
            </a:r>
            <a:endParaRPr kumimoji="0" lang="en-US" sz="2133" b="0" i="0" u="none" strike="noStrike" kern="0" cap="none" spc="0" normalizeH="0" baseline="0" noProof="0" dirty="0">
              <a:ln>
                <a:noFill/>
              </a:ln>
              <a:solidFill>
                <a:srgbClr val="FFFFFF"/>
              </a:solidFill>
              <a:effectLst/>
              <a:uLnTx/>
              <a:uFillTx/>
              <a:latin typeface="Arial"/>
              <a:ea typeface="ＭＳ Ｐゴシック"/>
            </a:endParaRPr>
          </a:p>
        </p:txBody>
      </p:sp>
    </p:spTree>
    <p:extLst>
      <p:ext uri="{BB962C8B-B14F-4D97-AF65-F5344CB8AC3E}">
        <p14:creationId xmlns:p14="http://schemas.microsoft.com/office/powerpoint/2010/main" val="24883838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C8D81-9A79-BC46-8BA5-11C8B2FBD2C0}"/>
              </a:ext>
            </a:extLst>
          </p:cNvPr>
          <p:cNvSpPr>
            <a:spLocks noGrp="1"/>
          </p:cNvSpPr>
          <p:nvPr>
            <p:ph type="title"/>
          </p:nvPr>
        </p:nvSpPr>
        <p:spPr>
          <a:xfrm>
            <a:off x="914639" y="2683043"/>
            <a:ext cx="10082224" cy="1143000"/>
          </a:xfrm>
        </p:spPr>
        <p:txBody>
          <a:bodyPr/>
          <a:lstStyle/>
          <a:p>
            <a:r>
              <a:rPr lang="en-US" dirty="0"/>
              <a:t>Module 2: Integration of Immune Checkpoint Inhibition into the Management of Locally Advanced NSCLC — Dr Langer</a:t>
            </a:r>
          </a:p>
        </p:txBody>
      </p:sp>
    </p:spTree>
    <p:extLst>
      <p:ext uri="{BB962C8B-B14F-4D97-AF65-F5344CB8AC3E}">
        <p14:creationId xmlns:p14="http://schemas.microsoft.com/office/powerpoint/2010/main" val="13788808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62C3A-FC17-1741-9871-88767342CA9B}"/>
              </a:ext>
            </a:extLst>
          </p:cNvPr>
          <p:cNvSpPr>
            <a:spLocks noGrp="1"/>
          </p:cNvSpPr>
          <p:nvPr>
            <p:ph idx="1"/>
          </p:nvPr>
        </p:nvSpPr>
        <p:spPr/>
        <p:txBody>
          <a:bodyPr/>
          <a:lstStyle/>
          <a:p>
            <a:r>
              <a:rPr lang="en-US" dirty="0"/>
              <a:t>70%</a:t>
            </a:r>
          </a:p>
        </p:txBody>
      </p:sp>
      <p:sp>
        <p:nvSpPr>
          <p:cNvPr id="3" name="Content Placeholder 2">
            <a:extLst>
              <a:ext uri="{FF2B5EF4-FFF2-40B4-BE49-F238E27FC236}">
                <a16:creationId xmlns:a16="http://schemas.microsoft.com/office/drawing/2014/main" id="{A4327B81-BCB8-4E49-96C8-89951C922BB2}"/>
              </a:ext>
            </a:extLst>
          </p:cNvPr>
          <p:cNvSpPr>
            <a:spLocks noGrp="1"/>
          </p:cNvSpPr>
          <p:nvPr>
            <p:ph idx="23"/>
          </p:nvPr>
        </p:nvSpPr>
        <p:spPr/>
        <p:txBody>
          <a:bodyPr/>
          <a:lstStyle/>
          <a:p>
            <a:pPr>
              <a:lnSpc>
                <a:spcPts val="1900"/>
              </a:lnSpc>
            </a:pPr>
            <a:r>
              <a:rPr lang="en-US" sz="1800" dirty="0"/>
              <a:t>Disease progression with chemoradiation alone</a:t>
            </a:r>
          </a:p>
        </p:txBody>
      </p:sp>
      <p:sp>
        <p:nvSpPr>
          <p:cNvPr id="5" name="Content Placeholder 4">
            <a:extLst>
              <a:ext uri="{FF2B5EF4-FFF2-40B4-BE49-F238E27FC236}">
                <a16:creationId xmlns:a16="http://schemas.microsoft.com/office/drawing/2014/main" id="{8743867F-7B53-9F41-BC5E-CAF584B334F8}"/>
              </a:ext>
            </a:extLst>
          </p:cNvPr>
          <p:cNvSpPr>
            <a:spLocks noGrp="1"/>
          </p:cNvSpPr>
          <p:nvPr>
            <p:ph idx="25"/>
          </p:nvPr>
        </p:nvSpPr>
        <p:spPr/>
        <p:txBody>
          <a:bodyPr/>
          <a:lstStyle/>
          <a:p>
            <a:r>
              <a:rPr lang="en-US" dirty="0"/>
              <a:t>60%</a:t>
            </a:r>
          </a:p>
        </p:txBody>
      </p:sp>
      <p:sp>
        <p:nvSpPr>
          <p:cNvPr id="8" name="Content Placeholder 7">
            <a:extLst>
              <a:ext uri="{FF2B5EF4-FFF2-40B4-BE49-F238E27FC236}">
                <a16:creationId xmlns:a16="http://schemas.microsoft.com/office/drawing/2014/main" id="{AED6AACF-BD97-7A44-8901-BF188AC6EE8F}"/>
              </a:ext>
            </a:extLst>
          </p:cNvPr>
          <p:cNvSpPr>
            <a:spLocks noGrp="1"/>
          </p:cNvSpPr>
          <p:nvPr>
            <p:ph idx="28"/>
          </p:nvPr>
        </p:nvSpPr>
        <p:spPr/>
        <p:txBody>
          <a:bodyPr/>
          <a:lstStyle/>
          <a:p>
            <a:r>
              <a:rPr lang="en-US" dirty="0"/>
              <a:t>80%</a:t>
            </a:r>
          </a:p>
        </p:txBody>
      </p:sp>
      <p:sp>
        <p:nvSpPr>
          <p:cNvPr id="9" name="Content Placeholder 8">
            <a:extLst>
              <a:ext uri="{FF2B5EF4-FFF2-40B4-BE49-F238E27FC236}">
                <a16:creationId xmlns:a16="http://schemas.microsoft.com/office/drawing/2014/main" id="{334E7784-A61D-514D-8F33-32EEA7C33FF9}"/>
              </a:ext>
            </a:extLst>
          </p:cNvPr>
          <p:cNvSpPr>
            <a:spLocks noGrp="1"/>
          </p:cNvSpPr>
          <p:nvPr>
            <p:ph idx="29"/>
          </p:nvPr>
        </p:nvSpPr>
        <p:spPr/>
        <p:txBody>
          <a:bodyPr/>
          <a:lstStyle/>
          <a:p>
            <a:r>
              <a:rPr lang="en-US" dirty="0"/>
              <a:t>65%</a:t>
            </a:r>
          </a:p>
        </p:txBody>
      </p:sp>
      <p:sp>
        <p:nvSpPr>
          <p:cNvPr id="10" name="Content Placeholder 9">
            <a:extLst>
              <a:ext uri="{FF2B5EF4-FFF2-40B4-BE49-F238E27FC236}">
                <a16:creationId xmlns:a16="http://schemas.microsoft.com/office/drawing/2014/main" id="{3DFD6C93-DF33-3A44-B22A-3CA01179EC93}"/>
              </a:ext>
            </a:extLst>
          </p:cNvPr>
          <p:cNvSpPr>
            <a:spLocks noGrp="1"/>
          </p:cNvSpPr>
          <p:nvPr>
            <p:ph idx="30"/>
          </p:nvPr>
        </p:nvSpPr>
        <p:spPr/>
        <p:txBody>
          <a:bodyPr/>
          <a:lstStyle/>
          <a:p>
            <a:r>
              <a:rPr lang="en-US" dirty="0"/>
              <a:t>5</a:t>
            </a:r>
            <a:r>
              <a:rPr lang="en-US"/>
              <a:t>0</a:t>
            </a:r>
            <a:r>
              <a:rPr lang="en-US" dirty="0"/>
              <a:t>%</a:t>
            </a:r>
          </a:p>
        </p:txBody>
      </p:sp>
      <p:sp>
        <p:nvSpPr>
          <p:cNvPr id="11" name="Content Placeholder 10">
            <a:extLst>
              <a:ext uri="{FF2B5EF4-FFF2-40B4-BE49-F238E27FC236}">
                <a16:creationId xmlns:a16="http://schemas.microsoft.com/office/drawing/2014/main" id="{5B441E4B-EAB7-304B-91F5-2F43E4E483C5}"/>
              </a:ext>
            </a:extLst>
          </p:cNvPr>
          <p:cNvSpPr>
            <a:spLocks noGrp="1"/>
          </p:cNvSpPr>
          <p:nvPr>
            <p:ph idx="31"/>
          </p:nvPr>
        </p:nvSpPr>
        <p:spPr/>
        <p:txBody>
          <a:bodyPr/>
          <a:lstStyle/>
          <a:p>
            <a:pPr>
              <a:lnSpc>
                <a:spcPts val="1900"/>
              </a:lnSpc>
            </a:pPr>
            <a:r>
              <a:rPr lang="en-US" sz="1800" dirty="0"/>
              <a:t>Risk reduction with chemoradiation </a:t>
            </a:r>
            <a:r>
              <a:rPr lang="en-US" sz="1800" dirty="0">
                <a:sym typeface="Wingdings" pitchFamily="2" charset="2"/>
              </a:rPr>
              <a:t> </a:t>
            </a:r>
            <a:r>
              <a:rPr lang="en-US" sz="1800" dirty="0"/>
              <a:t>durvalumab</a:t>
            </a:r>
          </a:p>
        </p:txBody>
      </p:sp>
      <p:sp>
        <p:nvSpPr>
          <p:cNvPr id="13" name="Content Placeholder 12">
            <a:extLst>
              <a:ext uri="{FF2B5EF4-FFF2-40B4-BE49-F238E27FC236}">
                <a16:creationId xmlns:a16="http://schemas.microsoft.com/office/drawing/2014/main" id="{53753E44-9D68-B641-BB8A-1FF9332D20F4}"/>
              </a:ext>
            </a:extLst>
          </p:cNvPr>
          <p:cNvSpPr>
            <a:spLocks noGrp="1"/>
          </p:cNvSpPr>
          <p:nvPr>
            <p:ph idx="33"/>
          </p:nvPr>
        </p:nvSpPr>
        <p:spPr/>
        <p:txBody>
          <a:bodyPr/>
          <a:lstStyle/>
          <a:p>
            <a:r>
              <a:rPr lang="en-US" dirty="0"/>
              <a:t>20%</a:t>
            </a:r>
          </a:p>
        </p:txBody>
      </p:sp>
      <p:sp>
        <p:nvSpPr>
          <p:cNvPr id="16" name="Content Placeholder 15">
            <a:extLst>
              <a:ext uri="{FF2B5EF4-FFF2-40B4-BE49-F238E27FC236}">
                <a16:creationId xmlns:a16="http://schemas.microsoft.com/office/drawing/2014/main" id="{037473D1-3722-184F-AEA6-A27A22281F55}"/>
              </a:ext>
            </a:extLst>
          </p:cNvPr>
          <p:cNvSpPr>
            <a:spLocks noGrp="1"/>
          </p:cNvSpPr>
          <p:nvPr>
            <p:ph idx="36"/>
          </p:nvPr>
        </p:nvSpPr>
        <p:spPr/>
        <p:txBody>
          <a:bodyPr/>
          <a:lstStyle/>
          <a:p>
            <a:r>
              <a:rPr lang="en-US" dirty="0"/>
              <a:t>45%</a:t>
            </a:r>
          </a:p>
        </p:txBody>
      </p:sp>
      <p:sp>
        <p:nvSpPr>
          <p:cNvPr id="17" name="Content Placeholder 16">
            <a:extLst>
              <a:ext uri="{FF2B5EF4-FFF2-40B4-BE49-F238E27FC236}">
                <a16:creationId xmlns:a16="http://schemas.microsoft.com/office/drawing/2014/main" id="{F8001F54-3929-9744-8F64-6CDDB8E34E96}"/>
              </a:ext>
            </a:extLst>
          </p:cNvPr>
          <p:cNvSpPr>
            <a:spLocks noGrp="1"/>
          </p:cNvSpPr>
          <p:nvPr>
            <p:ph idx="37"/>
          </p:nvPr>
        </p:nvSpPr>
        <p:spPr/>
        <p:txBody>
          <a:bodyPr/>
          <a:lstStyle/>
          <a:p>
            <a:r>
              <a:rPr lang="en-US" dirty="0"/>
              <a:t>20%</a:t>
            </a:r>
          </a:p>
        </p:txBody>
      </p:sp>
      <p:sp>
        <p:nvSpPr>
          <p:cNvPr id="18" name="Title 17">
            <a:extLst>
              <a:ext uri="{FF2B5EF4-FFF2-40B4-BE49-F238E27FC236}">
                <a16:creationId xmlns:a16="http://schemas.microsoft.com/office/drawing/2014/main" id="{299C2991-B421-7848-ADD9-D3913281A21D}"/>
              </a:ext>
            </a:extLst>
          </p:cNvPr>
          <p:cNvSpPr>
            <a:spLocks noGrp="1"/>
          </p:cNvSpPr>
          <p:nvPr>
            <p:ph type="title"/>
          </p:nvPr>
        </p:nvSpPr>
        <p:spPr>
          <a:xfrm>
            <a:off x="914639" y="0"/>
            <a:ext cx="10600028" cy="1649047"/>
          </a:xfrm>
        </p:spPr>
        <p:txBody>
          <a:bodyPr/>
          <a:lstStyle/>
          <a:p>
            <a:pPr>
              <a:spcBef>
                <a:spcPts val="0"/>
              </a:spcBef>
            </a:pPr>
            <a:r>
              <a:rPr lang="en-US" sz="1600" dirty="0"/>
              <a:t>A 70-year-old former smoker is about to undergo chemoradiation therapy for Stage IIIB NSCLC. What do you estimate to be the chance that he or she will </a:t>
            </a:r>
            <a:r>
              <a:rPr lang="en-US" sz="1600" u="sng" dirty="0"/>
              <a:t>experience disease progression</a:t>
            </a:r>
            <a:r>
              <a:rPr lang="en-US" sz="1600" dirty="0"/>
              <a:t> within 18 months with no further treatment beyond chemoradiation therapy?</a:t>
            </a:r>
            <a:br>
              <a:rPr lang="en-US" sz="1600" dirty="0"/>
            </a:br>
            <a:br>
              <a:rPr lang="en-US" sz="1000" dirty="0"/>
            </a:br>
            <a:r>
              <a:rPr lang="en-US" sz="1600" dirty="0"/>
              <a:t>What would you estimate to be the </a:t>
            </a:r>
            <a:r>
              <a:rPr lang="en-US" sz="1600" u="sng" dirty="0"/>
              <a:t>absolute reduction in risk</a:t>
            </a:r>
            <a:r>
              <a:rPr lang="en-US" sz="1600" dirty="0"/>
              <a:t> of disease progression with consolidation durvalumab?</a:t>
            </a:r>
          </a:p>
        </p:txBody>
      </p:sp>
      <p:sp>
        <p:nvSpPr>
          <p:cNvPr id="19" name="Content Placeholder 18">
            <a:extLst>
              <a:ext uri="{FF2B5EF4-FFF2-40B4-BE49-F238E27FC236}">
                <a16:creationId xmlns:a16="http://schemas.microsoft.com/office/drawing/2014/main" id="{2925E3ED-91D9-B440-8547-67BC23F8437A}"/>
              </a:ext>
            </a:extLst>
          </p:cNvPr>
          <p:cNvSpPr>
            <a:spLocks noGrp="1"/>
          </p:cNvSpPr>
          <p:nvPr>
            <p:ph idx="24"/>
          </p:nvPr>
        </p:nvSpPr>
        <p:spPr/>
        <p:txBody>
          <a:bodyPr/>
          <a:lstStyle/>
          <a:p>
            <a:r>
              <a:rPr lang="en-US" dirty="0"/>
              <a:t>50%-60%</a:t>
            </a:r>
          </a:p>
        </p:txBody>
      </p:sp>
      <p:sp>
        <p:nvSpPr>
          <p:cNvPr id="20" name="Content Placeholder 19">
            <a:extLst>
              <a:ext uri="{FF2B5EF4-FFF2-40B4-BE49-F238E27FC236}">
                <a16:creationId xmlns:a16="http://schemas.microsoft.com/office/drawing/2014/main" id="{DD6DFCEE-9EC2-A84A-8DC0-FD9B59C88349}"/>
              </a:ext>
            </a:extLst>
          </p:cNvPr>
          <p:cNvSpPr>
            <a:spLocks noGrp="1"/>
          </p:cNvSpPr>
          <p:nvPr>
            <p:ph idx="32"/>
          </p:nvPr>
        </p:nvSpPr>
        <p:spPr/>
        <p:txBody>
          <a:bodyPr/>
          <a:lstStyle/>
          <a:p>
            <a:r>
              <a:rPr lang="en-US" dirty="0">
                <a:solidFill>
                  <a:schemeClr val="tx1"/>
                </a:solidFill>
              </a:rPr>
              <a:t>15%-20%</a:t>
            </a:r>
          </a:p>
        </p:txBody>
      </p:sp>
      <p:sp>
        <p:nvSpPr>
          <p:cNvPr id="21" name="Content Placeholder 20">
            <a:extLst>
              <a:ext uri="{FF2B5EF4-FFF2-40B4-BE49-F238E27FC236}">
                <a16:creationId xmlns:a16="http://schemas.microsoft.com/office/drawing/2014/main" id="{11C8B755-507F-3C4B-A7E7-52CB5FCCD062}"/>
              </a:ext>
            </a:extLst>
          </p:cNvPr>
          <p:cNvSpPr>
            <a:spLocks noGrp="1"/>
          </p:cNvSpPr>
          <p:nvPr>
            <p:ph idx="26"/>
          </p:nvPr>
        </p:nvSpPr>
        <p:spPr/>
        <p:txBody>
          <a:bodyPr/>
          <a:lstStyle/>
          <a:p>
            <a:r>
              <a:rPr lang="en-US" dirty="0"/>
              <a:t>60%</a:t>
            </a:r>
          </a:p>
        </p:txBody>
      </p:sp>
      <p:sp>
        <p:nvSpPr>
          <p:cNvPr id="22" name="Content Placeholder 21">
            <a:extLst>
              <a:ext uri="{FF2B5EF4-FFF2-40B4-BE49-F238E27FC236}">
                <a16:creationId xmlns:a16="http://schemas.microsoft.com/office/drawing/2014/main" id="{3C79B73A-1B50-1B43-BBA3-EB2A1094C157}"/>
              </a:ext>
            </a:extLst>
          </p:cNvPr>
          <p:cNvSpPr>
            <a:spLocks noGrp="1"/>
          </p:cNvSpPr>
          <p:nvPr>
            <p:ph idx="34"/>
          </p:nvPr>
        </p:nvSpPr>
        <p:spPr/>
        <p:txBody>
          <a:bodyPr/>
          <a:lstStyle/>
          <a:p>
            <a:r>
              <a:rPr lang="en-US" dirty="0">
                <a:solidFill>
                  <a:schemeClr val="tx1"/>
                </a:solidFill>
              </a:rPr>
              <a:t>15%</a:t>
            </a:r>
          </a:p>
        </p:txBody>
      </p:sp>
      <p:sp>
        <p:nvSpPr>
          <p:cNvPr id="23" name="Content Placeholder 6">
            <a:extLst>
              <a:ext uri="{FF2B5EF4-FFF2-40B4-BE49-F238E27FC236}">
                <a16:creationId xmlns:a16="http://schemas.microsoft.com/office/drawing/2014/main" id="{967FAA83-827F-594A-A7CF-2F5B4E8DE072}"/>
              </a:ext>
            </a:extLst>
          </p:cNvPr>
          <p:cNvSpPr>
            <a:spLocks noGrp="1"/>
          </p:cNvSpPr>
          <p:nvPr>
            <p:ph idx="27"/>
          </p:nvPr>
        </p:nvSpPr>
        <p:spPr>
          <a:xfrm>
            <a:off x="3499104" y="4255778"/>
            <a:ext cx="3860800" cy="508000"/>
          </a:xfrm>
        </p:spPr>
        <p:txBody>
          <a:bodyPr/>
          <a:lstStyle/>
          <a:p>
            <a:r>
              <a:rPr lang="en-US" dirty="0"/>
              <a:t>40%</a:t>
            </a:r>
          </a:p>
        </p:txBody>
      </p:sp>
      <p:sp>
        <p:nvSpPr>
          <p:cNvPr id="24" name="Content Placeholder 14">
            <a:extLst>
              <a:ext uri="{FF2B5EF4-FFF2-40B4-BE49-F238E27FC236}">
                <a16:creationId xmlns:a16="http://schemas.microsoft.com/office/drawing/2014/main" id="{EE1EA5B7-B957-3649-962B-92806DFD7841}"/>
              </a:ext>
            </a:extLst>
          </p:cNvPr>
          <p:cNvSpPr>
            <a:spLocks noGrp="1"/>
          </p:cNvSpPr>
          <p:nvPr>
            <p:ph idx="35"/>
          </p:nvPr>
        </p:nvSpPr>
        <p:spPr>
          <a:xfrm>
            <a:off x="7438057" y="4255778"/>
            <a:ext cx="3860800" cy="508000"/>
          </a:xfrm>
        </p:spPr>
        <p:txBody>
          <a:bodyPr/>
          <a:lstStyle/>
          <a:p>
            <a:r>
              <a:rPr lang="en-US" dirty="0"/>
              <a:t>20%</a:t>
            </a:r>
          </a:p>
        </p:txBody>
      </p:sp>
      <p:sp>
        <p:nvSpPr>
          <p:cNvPr id="25" name="Content Placeholder 8">
            <a:extLst>
              <a:ext uri="{FF2B5EF4-FFF2-40B4-BE49-F238E27FC236}">
                <a16:creationId xmlns:a16="http://schemas.microsoft.com/office/drawing/2014/main" id="{BC0AF46E-3BD4-FF47-B7A1-A088F7A61B34}"/>
              </a:ext>
            </a:extLst>
          </p:cNvPr>
          <p:cNvSpPr txBox="1">
            <a:spLocks/>
          </p:cNvSpPr>
          <p:nvPr/>
        </p:nvSpPr>
        <p:spPr bwMode="auto">
          <a:xfrm>
            <a:off x="3499104" y="5787132"/>
            <a:ext cx="3860800" cy="45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FontTx/>
              <a:buNone/>
              <a:defRPr sz="2133">
                <a:solidFill>
                  <a:schemeClr val="bg1"/>
                </a:solidFill>
                <a:latin typeface="+mn-lt"/>
                <a:ea typeface="+mn-ea"/>
                <a:cs typeface="+mn-cs"/>
              </a:defRPr>
            </a:lvl1pPr>
            <a:lvl2pPr marL="742932" indent="-285744" algn="l" rtl="0" eaLnBrk="0" fontAlgn="base" hangingPunct="0">
              <a:spcBef>
                <a:spcPct val="20000"/>
              </a:spcBef>
              <a:spcAft>
                <a:spcPct val="0"/>
              </a:spcAft>
              <a:buChar char="–"/>
              <a:defRPr sz="2500">
                <a:solidFill>
                  <a:schemeClr val="bg1"/>
                </a:solidFill>
                <a:latin typeface="+mn-lt"/>
                <a:ea typeface="+mn-ea"/>
              </a:defRPr>
            </a:lvl2pPr>
            <a:lvl3pPr marL="1142971" indent="-228594" algn="l" rtl="0" eaLnBrk="0" fontAlgn="base" hangingPunct="0">
              <a:spcBef>
                <a:spcPct val="20000"/>
              </a:spcBef>
              <a:spcAft>
                <a:spcPct val="0"/>
              </a:spcAft>
              <a:buChar char="•"/>
              <a:defRPr sz="2500">
                <a:solidFill>
                  <a:schemeClr val="bg1"/>
                </a:solidFill>
                <a:latin typeface="+mn-lt"/>
                <a:ea typeface="+mn-ea"/>
              </a:defRPr>
            </a:lvl3pPr>
            <a:lvl4pPr marL="1600160" indent="-228594" algn="l" rtl="0" eaLnBrk="0" fontAlgn="base" hangingPunct="0">
              <a:spcBef>
                <a:spcPct val="20000"/>
              </a:spcBef>
              <a:spcAft>
                <a:spcPct val="0"/>
              </a:spcAft>
              <a:buChar char="–"/>
              <a:defRPr sz="2500">
                <a:solidFill>
                  <a:schemeClr val="bg1"/>
                </a:solidFill>
                <a:latin typeface="+mn-lt"/>
                <a:ea typeface="+mn-ea"/>
              </a:defRPr>
            </a:lvl4pPr>
            <a:lvl5pPr marL="2057349" indent="-228594" algn="l" rtl="0" eaLnBrk="0" fontAlgn="base" hangingPunct="0">
              <a:spcBef>
                <a:spcPct val="20000"/>
              </a:spcBef>
              <a:spcAft>
                <a:spcPct val="0"/>
              </a:spcAft>
              <a:buChar char="»"/>
              <a:defRPr sz="2500">
                <a:solidFill>
                  <a:schemeClr val="bg1"/>
                </a:solidFill>
                <a:latin typeface="+mn-lt"/>
                <a:ea typeface="+mn-ea"/>
              </a:defRPr>
            </a:lvl5pPr>
            <a:lvl6pPr marL="2514537" indent="-228594" algn="l" rtl="0" fontAlgn="base">
              <a:spcBef>
                <a:spcPct val="20000"/>
              </a:spcBef>
              <a:spcAft>
                <a:spcPct val="0"/>
              </a:spcAft>
              <a:buChar char="»"/>
              <a:defRPr sz="2500">
                <a:solidFill>
                  <a:schemeClr val="bg1"/>
                </a:solidFill>
                <a:latin typeface="+mn-lt"/>
                <a:ea typeface="+mn-ea"/>
              </a:defRPr>
            </a:lvl6pPr>
            <a:lvl7pPr marL="2971726" indent="-228594" algn="l" rtl="0" fontAlgn="base">
              <a:spcBef>
                <a:spcPct val="20000"/>
              </a:spcBef>
              <a:spcAft>
                <a:spcPct val="0"/>
              </a:spcAft>
              <a:buChar char="»"/>
              <a:defRPr sz="2500">
                <a:solidFill>
                  <a:schemeClr val="bg1"/>
                </a:solidFill>
                <a:latin typeface="+mn-lt"/>
                <a:ea typeface="+mn-ea"/>
              </a:defRPr>
            </a:lvl7pPr>
            <a:lvl8pPr marL="3428914" indent="-228594" algn="l" rtl="0" fontAlgn="base">
              <a:spcBef>
                <a:spcPct val="20000"/>
              </a:spcBef>
              <a:spcAft>
                <a:spcPct val="0"/>
              </a:spcAft>
              <a:buChar char="»"/>
              <a:defRPr sz="2500">
                <a:solidFill>
                  <a:schemeClr val="bg1"/>
                </a:solidFill>
                <a:latin typeface="+mn-lt"/>
                <a:ea typeface="+mn-ea"/>
              </a:defRPr>
            </a:lvl8pPr>
            <a:lvl9pPr marL="3886103" indent="-228594" algn="l" rtl="0" fontAlgn="base">
              <a:spcBef>
                <a:spcPct val="20000"/>
              </a:spcBef>
              <a:spcAft>
                <a:spcPct val="0"/>
              </a:spcAft>
              <a:buChar char="»"/>
              <a:defRPr sz="2500">
                <a:solidFill>
                  <a:schemeClr val="bg1"/>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133" b="0" i="0" u="none" strike="noStrike" kern="0" cap="none" spc="0" normalizeH="0" baseline="0" noProof="0">
                <a:ln>
                  <a:noFill/>
                </a:ln>
                <a:solidFill>
                  <a:srgbClr val="FFFFFF"/>
                </a:solidFill>
                <a:effectLst/>
                <a:uLnTx/>
                <a:uFillTx/>
                <a:latin typeface="Arial"/>
                <a:ea typeface="ＭＳ Ｐゴシック"/>
              </a:rPr>
              <a:t>70%</a:t>
            </a:r>
            <a:endParaRPr kumimoji="0" lang="en-US" sz="2133" b="0" i="0" u="none" strike="noStrike" kern="0" cap="none" spc="0" normalizeH="0" baseline="0" noProof="0" dirty="0">
              <a:ln>
                <a:noFill/>
              </a:ln>
              <a:solidFill>
                <a:srgbClr val="FFFFFF"/>
              </a:solidFill>
              <a:effectLst/>
              <a:uLnTx/>
              <a:uFillTx/>
              <a:latin typeface="Arial"/>
              <a:ea typeface="ＭＳ Ｐゴシック"/>
            </a:endParaRPr>
          </a:p>
        </p:txBody>
      </p:sp>
      <p:sp>
        <p:nvSpPr>
          <p:cNvPr id="26" name="Content Placeholder 16">
            <a:extLst>
              <a:ext uri="{FF2B5EF4-FFF2-40B4-BE49-F238E27FC236}">
                <a16:creationId xmlns:a16="http://schemas.microsoft.com/office/drawing/2014/main" id="{21D09AA8-0604-884C-90BB-30A247B5A62F}"/>
              </a:ext>
            </a:extLst>
          </p:cNvPr>
          <p:cNvSpPr txBox="1">
            <a:spLocks/>
          </p:cNvSpPr>
          <p:nvPr/>
        </p:nvSpPr>
        <p:spPr bwMode="auto">
          <a:xfrm>
            <a:off x="7438057" y="5787132"/>
            <a:ext cx="3860800" cy="45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FontTx/>
              <a:buNone/>
              <a:defRPr sz="2133">
                <a:solidFill>
                  <a:schemeClr val="bg1"/>
                </a:solidFill>
                <a:latin typeface="+mn-lt"/>
                <a:ea typeface="+mn-ea"/>
                <a:cs typeface="+mn-cs"/>
              </a:defRPr>
            </a:lvl1pPr>
            <a:lvl2pPr marL="742932" indent="-285744" algn="l" rtl="0" eaLnBrk="0" fontAlgn="base" hangingPunct="0">
              <a:spcBef>
                <a:spcPct val="20000"/>
              </a:spcBef>
              <a:spcAft>
                <a:spcPct val="0"/>
              </a:spcAft>
              <a:buChar char="–"/>
              <a:defRPr sz="2500">
                <a:solidFill>
                  <a:schemeClr val="bg1"/>
                </a:solidFill>
                <a:latin typeface="+mn-lt"/>
                <a:ea typeface="+mn-ea"/>
              </a:defRPr>
            </a:lvl2pPr>
            <a:lvl3pPr marL="1142971" indent="-228594" algn="l" rtl="0" eaLnBrk="0" fontAlgn="base" hangingPunct="0">
              <a:spcBef>
                <a:spcPct val="20000"/>
              </a:spcBef>
              <a:spcAft>
                <a:spcPct val="0"/>
              </a:spcAft>
              <a:buChar char="•"/>
              <a:defRPr sz="2500">
                <a:solidFill>
                  <a:schemeClr val="bg1"/>
                </a:solidFill>
                <a:latin typeface="+mn-lt"/>
                <a:ea typeface="+mn-ea"/>
              </a:defRPr>
            </a:lvl3pPr>
            <a:lvl4pPr marL="1600160" indent="-228594" algn="l" rtl="0" eaLnBrk="0" fontAlgn="base" hangingPunct="0">
              <a:spcBef>
                <a:spcPct val="20000"/>
              </a:spcBef>
              <a:spcAft>
                <a:spcPct val="0"/>
              </a:spcAft>
              <a:buChar char="–"/>
              <a:defRPr sz="2500">
                <a:solidFill>
                  <a:schemeClr val="bg1"/>
                </a:solidFill>
                <a:latin typeface="+mn-lt"/>
                <a:ea typeface="+mn-ea"/>
              </a:defRPr>
            </a:lvl4pPr>
            <a:lvl5pPr marL="2057349" indent="-228594" algn="l" rtl="0" eaLnBrk="0" fontAlgn="base" hangingPunct="0">
              <a:spcBef>
                <a:spcPct val="20000"/>
              </a:spcBef>
              <a:spcAft>
                <a:spcPct val="0"/>
              </a:spcAft>
              <a:buChar char="»"/>
              <a:defRPr sz="2500">
                <a:solidFill>
                  <a:schemeClr val="bg1"/>
                </a:solidFill>
                <a:latin typeface="+mn-lt"/>
                <a:ea typeface="+mn-ea"/>
              </a:defRPr>
            </a:lvl5pPr>
            <a:lvl6pPr marL="2514537" indent="-228594" algn="l" rtl="0" fontAlgn="base">
              <a:spcBef>
                <a:spcPct val="20000"/>
              </a:spcBef>
              <a:spcAft>
                <a:spcPct val="0"/>
              </a:spcAft>
              <a:buChar char="»"/>
              <a:defRPr sz="2500">
                <a:solidFill>
                  <a:schemeClr val="bg1"/>
                </a:solidFill>
                <a:latin typeface="+mn-lt"/>
                <a:ea typeface="+mn-ea"/>
              </a:defRPr>
            </a:lvl6pPr>
            <a:lvl7pPr marL="2971726" indent="-228594" algn="l" rtl="0" fontAlgn="base">
              <a:spcBef>
                <a:spcPct val="20000"/>
              </a:spcBef>
              <a:spcAft>
                <a:spcPct val="0"/>
              </a:spcAft>
              <a:buChar char="»"/>
              <a:defRPr sz="2500">
                <a:solidFill>
                  <a:schemeClr val="bg1"/>
                </a:solidFill>
                <a:latin typeface="+mn-lt"/>
                <a:ea typeface="+mn-ea"/>
              </a:defRPr>
            </a:lvl7pPr>
            <a:lvl8pPr marL="3428914" indent="-228594" algn="l" rtl="0" fontAlgn="base">
              <a:spcBef>
                <a:spcPct val="20000"/>
              </a:spcBef>
              <a:spcAft>
                <a:spcPct val="0"/>
              </a:spcAft>
              <a:buChar char="»"/>
              <a:defRPr sz="2500">
                <a:solidFill>
                  <a:schemeClr val="bg1"/>
                </a:solidFill>
                <a:latin typeface="+mn-lt"/>
                <a:ea typeface="+mn-ea"/>
              </a:defRPr>
            </a:lvl8pPr>
            <a:lvl9pPr marL="3886103" indent="-228594" algn="l" rtl="0" fontAlgn="base">
              <a:spcBef>
                <a:spcPct val="20000"/>
              </a:spcBef>
              <a:spcAft>
                <a:spcPct val="0"/>
              </a:spcAft>
              <a:buChar char="»"/>
              <a:defRPr sz="2500">
                <a:solidFill>
                  <a:schemeClr val="bg1"/>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133" b="0" i="0" u="none" strike="noStrike" kern="0" cap="none" spc="0" normalizeH="0" baseline="0" noProof="0">
                <a:ln>
                  <a:noFill/>
                </a:ln>
                <a:solidFill>
                  <a:srgbClr val="FFFFFF"/>
                </a:solidFill>
                <a:effectLst/>
                <a:uLnTx/>
                <a:uFillTx/>
                <a:latin typeface="Arial"/>
                <a:ea typeface="ＭＳ Ｐゴシック"/>
              </a:rPr>
              <a:t>50%</a:t>
            </a:r>
            <a:endParaRPr kumimoji="0" lang="en-US" sz="2133" b="0" i="0" u="none" strike="noStrike" kern="0" cap="none" spc="0" normalizeH="0" baseline="0" noProof="0" dirty="0">
              <a:ln>
                <a:noFill/>
              </a:ln>
              <a:solidFill>
                <a:srgbClr val="FFFFFF"/>
              </a:solidFill>
              <a:effectLst/>
              <a:uLnTx/>
              <a:uFillTx/>
              <a:latin typeface="Arial"/>
              <a:ea typeface="ＭＳ Ｐゴシック"/>
            </a:endParaRPr>
          </a:p>
        </p:txBody>
      </p:sp>
    </p:spTree>
    <p:extLst>
      <p:ext uri="{BB962C8B-B14F-4D97-AF65-F5344CB8AC3E}">
        <p14:creationId xmlns:p14="http://schemas.microsoft.com/office/powerpoint/2010/main" val="29986065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2E11-B0AD-5548-91F8-936681BF3D13}"/>
              </a:ext>
            </a:extLst>
          </p:cNvPr>
          <p:cNvSpPr>
            <a:spLocks noGrp="1"/>
          </p:cNvSpPr>
          <p:nvPr>
            <p:ph type="title"/>
          </p:nvPr>
        </p:nvSpPr>
        <p:spPr>
          <a:xfrm>
            <a:off x="914638" y="0"/>
            <a:ext cx="10558675" cy="2106386"/>
          </a:xfrm>
        </p:spPr>
        <p:txBody>
          <a:bodyPr/>
          <a:lstStyle/>
          <a:p>
            <a:r>
              <a:rPr lang="en-US" sz="2600" dirty="0"/>
              <a:t>An 82-year-old patient with Stage IIIB adenocarcinoma of the lung and multiple comorbidities, including supraventricular tachycardia, receives and responds to 6 cycles of carboplatin/paclitaxel/radiation therapy. </a:t>
            </a:r>
          </a:p>
        </p:txBody>
      </p:sp>
      <p:sp>
        <p:nvSpPr>
          <p:cNvPr id="6" name="TextBox 5">
            <a:extLst>
              <a:ext uri="{FF2B5EF4-FFF2-40B4-BE49-F238E27FC236}">
                <a16:creationId xmlns:a16="http://schemas.microsoft.com/office/drawing/2014/main" id="{EE1B4892-F7BC-314D-A9E2-0C06829241DD}"/>
              </a:ext>
            </a:extLst>
          </p:cNvPr>
          <p:cNvSpPr txBox="1"/>
          <p:nvPr/>
        </p:nvSpPr>
        <p:spPr>
          <a:xfrm>
            <a:off x="2690280" y="2340830"/>
            <a:ext cx="6813856" cy="461665"/>
          </a:xfrm>
          <a:prstGeom prst="rect">
            <a:avLst/>
          </a:prstGeom>
          <a:noFill/>
        </p:spPr>
        <p:txBody>
          <a:bodyPr wrap="square" rtlCol="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128"/>
              </a:rPr>
              <a:t>Before chemoradiation therapy</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128"/>
            </a:endParaRPr>
          </a:p>
        </p:txBody>
      </p:sp>
      <p:pic>
        <p:nvPicPr>
          <p:cNvPr id="8" name="Picture 2" descr="C:\Users\lemmaaz\Desktop\OPET2.19.2.PNG">
            <a:extLst>
              <a:ext uri="{FF2B5EF4-FFF2-40B4-BE49-F238E27FC236}">
                <a16:creationId xmlns:a16="http://schemas.microsoft.com/office/drawing/2014/main" id="{67B3B515-5F6A-FC44-AE8F-2827466A4C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01" t="14200" r="4674" b="14182"/>
          <a:stretch/>
        </p:blipFill>
        <p:spPr bwMode="auto">
          <a:xfrm>
            <a:off x="2687864" y="2879494"/>
            <a:ext cx="6816272" cy="347317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9864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Blank Presentation">
  <a:themeElements>
    <a:clrScheme name="">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7" ma:contentTypeDescription="Create a new document." ma:contentTypeScope="" ma:versionID="0836c851ab56100df1895fa2a218104e">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fd973d22d93f3f1ceb87c2fa5e19ecd8"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QID xmlns="96f1686b-f877-4eb8-89ab-3a67a5dc2612" xsi:nil="true"/>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9B59E3BB-4F14-4FB7-81AB-26FA15E6A49C}"/>
</file>

<file path=customXml/itemProps2.xml><?xml version="1.0" encoding="utf-8"?>
<ds:datastoreItem xmlns:ds="http://schemas.openxmlformats.org/officeDocument/2006/customXml" ds:itemID="{FCDBDD67-19F4-409C-97EF-592DB690EC37}"/>
</file>

<file path=customXml/itemProps3.xml><?xml version="1.0" encoding="utf-8"?>
<ds:datastoreItem xmlns:ds="http://schemas.openxmlformats.org/officeDocument/2006/customXml" ds:itemID="{AFC552FE-5C05-4127-B2D4-094B805090B1}"/>
</file>

<file path=docProps/app.xml><?xml version="1.0" encoding="utf-8"?>
<Properties xmlns="http://schemas.openxmlformats.org/officeDocument/2006/extended-properties" xmlns:vt="http://schemas.openxmlformats.org/officeDocument/2006/docPropsVTypes">
  <TotalTime>7087</TotalTime>
  <Words>931</Words>
  <Application>Microsoft Macintosh PowerPoint</Application>
  <PresentationFormat>Widescreen</PresentationFormat>
  <Paragraphs>155</Paragraphs>
  <Slides>22</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22</vt:i4>
      </vt:variant>
    </vt:vector>
  </HeadingPairs>
  <TitlesOfParts>
    <vt:vector size="25" baseType="lpstr">
      <vt:lpstr>Arial</vt:lpstr>
      <vt:lpstr>Blank Presentation</vt:lpstr>
      <vt:lpstr>1_Blank Presentation</vt:lpstr>
      <vt:lpstr>In preparation for this meeting, we conducted a survey of  8 lung cancer clinical investigators:</vt:lpstr>
      <vt:lpstr>Module 1: Established Management Paradigms and Biologic Rationale for the Evaluation of Immune Checkpoint Inhibition for Patients with Locally Advanced Non-Small Cell Lung Cancer (NSCLC) — Dr Jolly</vt:lpstr>
      <vt:lpstr>A 65-year-old former smoker with Stage IIIB squamous cell lung cancer and a history of COPD completes 6 cycles of carboplatin/paclitaxel/radiation therapy but develops Grade 2 esophagitis resulting in a 10-lb weight loss. Durvalumab is planned but not started, and the esophagitis totally resolves in 6 weeks. </vt:lpstr>
      <vt:lpstr>Should durvalumab be initiated at this point?</vt:lpstr>
      <vt:lpstr>Should PD-L1 levels generally be tested in patients with locally advanced NSCLC?  Should durvalumab be used as consolidation treatment after chemoradiation therapy for patients with locally advanced NSCLC and a PD-L1 TPS of ≤1%?</vt:lpstr>
      <vt:lpstr>Should durvalumab be used as consolidation treatment after chemoradiation therapy for patients with locally advanced NSCLC with an EGFR or ALK mutation?</vt:lpstr>
      <vt:lpstr>Module 2: Integration of Immune Checkpoint Inhibition into the Management of Locally Advanced NSCLC — Dr Langer</vt:lpstr>
      <vt:lpstr>A 70-year-old former smoker is about to undergo chemoradiation therapy for Stage IIIB NSCLC. What do you estimate to be the chance that he or she will experience disease progression within 18 months with no further treatment beyond chemoradiation therapy?  What would you estimate to be the absolute reduction in risk of disease progression with consolidation durvalumab?</vt:lpstr>
      <vt:lpstr>An 82-year-old patient with Stage IIIB adenocarcinoma of the lung and multiple comorbidities, including supraventricular tachycardia, receives and responds to 6 cycles of carboplatin/paclitaxel/radiation therapy. </vt:lpstr>
      <vt:lpstr>In general, should durvalumab be recommended as consolidation treatment for an older, frail patient who is unable to tolerate chemotherapy and receives only radiation therapy for unresectable Stage IIIB NSCLC?  What about a patient who underwent surgical excision and chemoradiation therapy as initial treatment?</vt:lpstr>
      <vt:lpstr>Module 3: Incidence, Recognition and Management of Immune-Mediated and Other Toxicities with the Use of Anti-PD-L1 Antibody Therapy for Locally Advanced Disease — Dr Patel </vt:lpstr>
      <vt:lpstr>An 82-year-old patient with Stage IIIB adenocarcinoma of the lung and multiple comorbidities, including supraventricular tachycardia, is started on consolidation durvalumab after 6 cycles of carboplatin/paclitaxel/radiation therapy. Six weeks later the patient develops mild shortness of breath. CT scan of the chest shows no evidence of pneumonitis. </vt:lpstr>
      <vt:lpstr>What should be done?</vt:lpstr>
      <vt:lpstr>A 65-year-old patient with COPD and other comorbidities is s/p 6 cycles of carboplatin/paclitaxel/radiation therapy for Stage IIIB adenocarcinoma of the lung. The patient is started on consolidation durvalumab but after 2 months presents with diarrhea (8 stools per day for 2 days). A GI specialist does not want to perform a colonoscopy because of risk of infection. </vt:lpstr>
      <vt:lpstr>In addition to supportive medication, would you initiate corticosteroids?</vt:lpstr>
      <vt:lpstr>A 63-year-old current heavy smoker with a history of polymyalgia rheumatica mainly manifested by shoulder discomfort (receiving 10 mg/d of prednisone) presents to the ER with obstructive pulmonary symptoms, and biopsy reveals Stage IIIB adenocarcinoma of the lung. The patient receives and responds to 6 cycles of carboplatin/paclitaxel/radiation therapy. </vt:lpstr>
      <vt:lpstr>Should durvalumab be initiated?</vt:lpstr>
      <vt:lpstr>The patient in the previous scenario begins consolidation durvalumab and 2 months later presents with an erythematous rash on the upper extremities, which is biopsied and found to be consistent with lupus erythematosus. </vt:lpstr>
      <vt:lpstr>Outside of a protocol setting, should durvalumab generally be offered as consolidation treatment after chemoradiation therapy to a patient with locally advanced NSCLC and Crohn’s disease that is well controlled on infliximab?  What about a patient who has undergone a kidney transplant?</vt:lpstr>
      <vt:lpstr>Module 4: Ongoing and Planned Clinical Trials of Immune Checkpoint Inhibitors for Patients with Nonmetastatic NSCLC — Dr Loo</vt:lpstr>
      <vt:lpstr>A 54-year-old patient presents with adenocarcinoma of the lung, hilar adenopathy and an isolated right iliac bone metastasis.  PD-L1 TPS = 5%. </vt:lpstr>
      <vt:lpstr>What treatment strategy is optimal?</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www.ResearchToPractice.com</dc:description>
  <cp:lastModifiedBy>Marilyn Fernandez</cp:lastModifiedBy>
  <cp:revision>1001</cp:revision>
  <cp:lastPrinted>2019-09-14T13:58:42Z</cp:lastPrinted>
  <dcterms:created xsi:type="dcterms:W3CDTF">2012-08-13T12:55:31Z</dcterms:created>
  <dcterms:modified xsi:type="dcterms:W3CDTF">2019-10-22T19:51:24Z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y fmtid="{D5CDD505-2E9C-101B-9397-08002B2CF9AE}" pid="3" name="TaxKeyword">
    <vt:lpwstr/>
  </property>
</Properties>
</file>